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307" r:id="rId2"/>
    <p:sldId id="309" r:id="rId3"/>
    <p:sldId id="319" r:id="rId4"/>
    <p:sldId id="306" r:id="rId5"/>
    <p:sldId id="318" r:id="rId6"/>
    <p:sldId id="310" r:id="rId7"/>
    <p:sldId id="321" r:id="rId8"/>
    <p:sldId id="322" r:id="rId9"/>
    <p:sldId id="323" r:id="rId10"/>
    <p:sldId id="324" r:id="rId11"/>
    <p:sldId id="325" r:id="rId12"/>
    <p:sldId id="332" r:id="rId13"/>
    <p:sldId id="326" r:id="rId14"/>
    <p:sldId id="333" r:id="rId15"/>
    <p:sldId id="342" r:id="rId16"/>
    <p:sldId id="343" r:id="rId17"/>
    <p:sldId id="344" r:id="rId18"/>
    <p:sldId id="345" r:id="rId19"/>
    <p:sldId id="346" r:id="rId20"/>
    <p:sldId id="348" r:id="rId21"/>
    <p:sldId id="347" r:id="rId22"/>
    <p:sldId id="334" r:id="rId23"/>
    <p:sldId id="327" r:id="rId24"/>
    <p:sldId id="335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42A3"/>
    <a:srgbClr val="989898"/>
    <a:srgbClr val="F0857D"/>
    <a:srgbClr val="01BCB5"/>
    <a:srgbClr val="0A2455"/>
    <a:srgbClr val="F9F9F9"/>
    <a:srgbClr val="EA6079"/>
    <a:srgbClr val="30CCC1"/>
    <a:srgbClr val="51A0EB"/>
    <a:srgbClr val="F4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57" autoAdjust="0"/>
    <p:restoredTop sz="94660"/>
  </p:normalViewPr>
  <p:slideViewPr>
    <p:cSldViewPr snapToGrid="0">
      <p:cViewPr varScale="1">
        <p:scale>
          <a:sx n="46" d="100"/>
          <a:sy n="46" d="100"/>
        </p:scale>
        <p:origin x="62" y="893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EC68C-9018-4E04-8B39-5659FE5775CE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78AB1-E21A-43B6-BD14-C8BB7D805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936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833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267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183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395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5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91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013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414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30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59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995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2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43FEB-CA4E-45D7-9007-AB8705F7A7B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36F23-2DE0-4C93-9E4D-3BD093BFA6C9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27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4732584" y="3061079"/>
            <a:ext cx="44580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i="1" dirty="0">
                <a:solidFill>
                  <a:prstClr val="white"/>
                </a:solidFill>
              </a:rPr>
              <a:t>To Do List</a:t>
            </a:r>
            <a:r>
              <a:rPr lang="en-US" altLang="ko-KR" sz="3200" dirty="0">
                <a:solidFill>
                  <a:prstClr val="white"/>
                </a:solidFill>
              </a:rPr>
              <a:t> </a:t>
            </a: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232113" y="1345057"/>
            <a:ext cx="7527623" cy="1701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0" b="1" i="1">
                <a:solidFill>
                  <a:prstClr val="white"/>
                </a:solidFill>
              </a:rPr>
              <a:t>Team ONE</a:t>
            </a:r>
            <a:r>
              <a:rPr lang="en-US" altLang="ko-KR" sz="8000" b="1">
                <a:solidFill>
                  <a:prstClr val="white"/>
                </a:solidFill>
              </a:rPr>
              <a:t> </a:t>
            </a:r>
            <a:endParaRPr lang="en-US" altLang="ko-KR" sz="8000" b="1" dirty="0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B4A392-06B8-4833-AAEA-41DA6E6B950F}"/>
              </a:ext>
            </a:extLst>
          </p:cNvPr>
          <p:cNvSpPr txBox="1"/>
          <p:nvPr/>
        </p:nvSpPr>
        <p:spPr>
          <a:xfrm>
            <a:off x="3852908" y="4517026"/>
            <a:ext cx="40482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박주원 조금비 이은선 </a:t>
            </a:r>
            <a:r>
              <a:rPr lang="ko-KR" altLang="en-US" sz="1400" dirty="0" err="1">
                <a:solidFill>
                  <a:schemeClr val="bg1"/>
                </a:solidFill>
              </a:rPr>
              <a:t>권이안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</a:rPr>
              <a:t>이지홍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82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9" grpId="0" animBg="1"/>
      <p:bldP spid="9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558455" y="391409"/>
            <a:ext cx="4458045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1" dirty="0">
                <a:solidFill>
                  <a:prstClr val="white"/>
                </a:solidFill>
              </a:rPr>
              <a:t>Team ONE </a:t>
            </a:r>
            <a:r>
              <a:rPr lang="en-US" altLang="ko-KR" sz="2400" b="1" i="1" dirty="0">
                <a:solidFill>
                  <a:prstClr val="white"/>
                </a:solidFill>
              </a:rPr>
              <a:t>Waterfall Model</a:t>
            </a:r>
            <a:endParaRPr lang="en-US" altLang="ko-KR" sz="7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pic>
        <p:nvPicPr>
          <p:cNvPr id="7" name="그림 6"/>
          <p:cNvPicPr/>
          <p:nvPr/>
        </p:nvPicPr>
        <p:blipFill>
          <a:blip r:embed="rId3"/>
          <a:stretch>
            <a:fillRect/>
          </a:stretch>
        </p:blipFill>
        <p:spPr>
          <a:xfrm>
            <a:off x="558455" y="1014481"/>
            <a:ext cx="8331301" cy="537187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3422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558455" y="391409"/>
            <a:ext cx="4458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1" dirty="0">
                <a:solidFill>
                  <a:prstClr val="white"/>
                </a:solidFill>
              </a:rPr>
              <a:t>Team ONE </a:t>
            </a:r>
            <a:r>
              <a:rPr lang="ko-KR" altLang="en-US" sz="2400" b="1" i="1" dirty="0" err="1">
                <a:solidFill>
                  <a:prstClr val="white"/>
                </a:solidFill>
              </a:rPr>
              <a:t>리스크</a:t>
            </a:r>
            <a:r>
              <a:rPr lang="ko-KR" altLang="en-US" sz="2400" b="1" i="1" dirty="0">
                <a:solidFill>
                  <a:prstClr val="white"/>
                </a:solidFill>
              </a:rPr>
              <a:t> 관리 계획</a:t>
            </a:r>
            <a:endParaRPr lang="en-US" altLang="ko-KR" sz="7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pic>
        <p:nvPicPr>
          <p:cNvPr id="7" name="그림 6"/>
          <p:cNvPicPr/>
          <p:nvPr/>
        </p:nvPicPr>
        <p:blipFill>
          <a:blip r:embed="rId3"/>
          <a:stretch>
            <a:fillRect/>
          </a:stretch>
        </p:blipFill>
        <p:spPr>
          <a:xfrm>
            <a:off x="586055" y="1056406"/>
            <a:ext cx="5613401" cy="5329946"/>
          </a:xfrm>
          <a:prstGeom prst="rect">
            <a:avLst/>
          </a:prstGeom>
          <a:effectLst/>
        </p:spPr>
      </p:pic>
      <p:sp>
        <p:nvSpPr>
          <p:cNvPr id="3" name="TextBox 2"/>
          <p:cNvSpPr txBox="1"/>
          <p:nvPr/>
        </p:nvSpPr>
        <p:spPr>
          <a:xfrm>
            <a:off x="6773333" y="1303867"/>
            <a:ext cx="4216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2000" b="1" dirty="0">
                <a:solidFill>
                  <a:schemeClr val="bg1"/>
                </a:solidFill>
              </a:rPr>
              <a:t>상</a:t>
            </a:r>
            <a:r>
              <a:rPr lang="en-US" altLang="ko-KR" sz="2000" dirty="0">
                <a:solidFill>
                  <a:schemeClr val="bg1"/>
                </a:solidFill>
              </a:rPr>
              <a:t> : </a:t>
            </a:r>
            <a:r>
              <a:rPr lang="ko-KR" altLang="ko-KR" sz="2000" dirty="0" err="1">
                <a:solidFill>
                  <a:schemeClr val="bg1"/>
                </a:solidFill>
              </a:rPr>
              <a:t>리스크가</a:t>
            </a:r>
            <a:r>
              <a:rPr lang="ko-KR" altLang="ko-KR" sz="2000" dirty="0">
                <a:solidFill>
                  <a:schemeClr val="bg1"/>
                </a:solidFill>
              </a:rPr>
              <a:t> 발생했을 때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ko-KR" sz="2000" dirty="0">
                <a:solidFill>
                  <a:schemeClr val="bg1"/>
                </a:solidFill>
              </a:rPr>
              <a:t>해당 단계에서 해결이 불가하고 전 단계로 이동해야 하는 상황</a:t>
            </a:r>
            <a:endParaRPr lang="en-US" altLang="ko-KR" sz="2000" dirty="0">
              <a:solidFill>
                <a:schemeClr val="bg1"/>
              </a:solidFill>
            </a:endParaRPr>
          </a:p>
          <a:p>
            <a:endParaRPr lang="ko-KR" altLang="ko-KR" sz="2000" dirty="0">
              <a:solidFill>
                <a:schemeClr val="bg1"/>
              </a:solidFill>
            </a:endParaRPr>
          </a:p>
          <a:p>
            <a:r>
              <a:rPr lang="ko-KR" altLang="ko-KR" sz="2000" b="1" dirty="0">
                <a:solidFill>
                  <a:schemeClr val="bg1"/>
                </a:solidFill>
              </a:rPr>
              <a:t>중</a:t>
            </a:r>
            <a:r>
              <a:rPr lang="en-US" altLang="ko-KR" sz="2000" dirty="0">
                <a:solidFill>
                  <a:schemeClr val="bg1"/>
                </a:solidFill>
              </a:rPr>
              <a:t> : </a:t>
            </a:r>
            <a:r>
              <a:rPr lang="ko-KR" altLang="ko-KR" sz="2000" dirty="0" err="1">
                <a:solidFill>
                  <a:schemeClr val="bg1"/>
                </a:solidFill>
              </a:rPr>
              <a:t>리스크가</a:t>
            </a:r>
            <a:r>
              <a:rPr lang="ko-KR" altLang="ko-KR" sz="2000" dirty="0">
                <a:solidFill>
                  <a:schemeClr val="bg1"/>
                </a:solidFill>
              </a:rPr>
              <a:t> 발생했을 때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ko-KR" sz="2000" dirty="0">
                <a:solidFill>
                  <a:schemeClr val="bg1"/>
                </a:solidFill>
              </a:rPr>
              <a:t>해당 단계에서 해결이 가능한 상황</a:t>
            </a:r>
            <a:endParaRPr lang="en-US" altLang="ko-KR" sz="2000" dirty="0">
              <a:solidFill>
                <a:schemeClr val="bg1"/>
              </a:solidFill>
            </a:endParaRPr>
          </a:p>
          <a:p>
            <a:endParaRPr lang="ko-KR" altLang="ko-KR" sz="2000" dirty="0">
              <a:solidFill>
                <a:schemeClr val="bg1"/>
              </a:solidFill>
            </a:endParaRPr>
          </a:p>
          <a:p>
            <a:r>
              <a:rPr lang="ko-KR" altLang="ko-KR" sz="2000" b="1" dirty="0">
                <a:solidFill>
                  <a:schemeClr val="bg1"/>
                </a:solidFill>
              </a:rPr>
              <a:t>하</a:t>
            </a:r>
            <a:r>
              <a:rPr lang="en-US" altLang="ko-KR" sz="2000" dirty="0">
                <a:solidFill>
                  <a:schemeClr val="bg1"/>
                </a:solidFill>
              </a:rPr>
              <a:t> : </a:t>
            </a:r>
            <a:r>
              <a:rPr lang="ko-KR" altLang="ko-KR" sz="2000" dirty="0" err="1">
                <a:solidFill>
                  <a:schemeClr val="bg1"/>
                </a:solidFill>
              </a:rPr>
              <a:t>리스크가</a:t>
            </a:r>
            <a:r>
              <a:rPr lang="ko-KR" altLang="ko-KR" sz="2000" dirty="0">
                <a:solidFill>
                  <a:schemeClr val="bg1"/>
                </a:solidFill>
              </a:rPr>
              <a:t> 발생했을 때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ko-KR" sz="2000" dirty="0">
                <a:solidFill>
                  <a:schemeClr val="bg1"/>
                </a:solidFill>
              </a:rPr>
              <a:t>해당 단계에서 짧은 시일 내에 해결이 가능한 상황</a:t>
            </a:r>
          </a:p>
        </p:txBody>
      </p:sp>
    </p:spTree>
    <p:extLst>
      <p:ext uri="{BB962C8B-B14F-4D97-AF65-F5344CB8AC3E}">
        <p14:creationId xmlns:p14="http://schemas.microsoft.com/office/powerpoint/2010/main" val="73603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3543834" y="2145891"/>
            <a:ext cx="454612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i="1" dirty="0">
                <a:solidFill>
                  <a:prstClr val="white"/>
                </a:solidFill>
              </a:rPr>
              <a:t> THREE</a:t>
            </a:r>
            <a:endParaRPr lang="en-US" altLang="ko-KR" sz="4000" b="1" i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b="1" i="1" dirty="0">
                <a:solidFill>
                  <a:prstClr val="white"/>
                </a:solidFill>
              </a:rPr>
              <a:t>산출물 </a:t>
            </a:r>
            <a:endParaRPr lang="en-US" altLang="ko-KR" sz="40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721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558455" y="391409"/>
            <a:ext cx="4458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1" dirty="0">
                <a:solidFill>
                  <a:prstClr val="white"/>
                </a:solidFill>
              </a:rPr>
              <a:t>Team ONE  </a:t>
            </a:r>
            <a:r>
              <a:rPr lang="ko-KR" altLang="en-US" sz="2400" b="1" i="1" dirty="0">
                <a:solidFill>
                  <a:prstClr val="white"/>
                </a:solidFill>
              </a:rPr>
              <a:t>각 단계별 산출물</a:t>
            </a:r>
            <a:endParaRPr lang="en-US" altLang="ko-KR" sz="7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791142" y="3981671"/>
            <a:ext cx="8820000" cy="0"/>
          </a:xfrm>
          <a:prstGeom prst="line">
            <a:avLst/>
          </a:prstGeom>
          <a:ln w="12700">
            <a:solidFill>
              <a:srgbClr val="FFFF00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 rot="3600000">
            <a:off x="-233858" y="2812536"/>
            <a:ext cx="2700000" cy="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 rot="18000000">
            <a:off x="1273366" y="5150807"/>
            <a:ext cx="2700000" cy="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283917" y="1456075"/>
            <a:ext cx="374650" cy="37465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981846" y="2639929"/>
            <a:ext cx="93786" cy="93786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12723" y="994569"/>
            <a:ext cx="144431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bg1"/>
                </a:solidFill>
              </a:rPr>
              <a:t>프로젝트 계획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388246" y="2351388"/>
            <a:ext cx="3282588" cy="610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프로젝트 계획서</a:t>
            </a:r>
            <a:r>
              <a:rPr lang="en-US" altLang="ko-KR" sz="1200" dirty="0">
                <a:solidFill>
                  <a:schemeClr val="bg1"/>
                </a:solidFill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WBS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14" name="직선 연결선 13"/>
          <p:cNvCxnSpPr/>
          <p:nvPr/>
        </p:nvCxnSpPr>
        <p:spPr>
          <a:xfrm rot="3600000">
            <a:off x="3707130" y="2812537"/>
            <a:ext cx="2700000" cy="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14"/>
          <p:cNvSpPr/>
          <p:nvPr/>
        </p:nvSpPr>
        <p:spPr>
          <a:xfrm>
            <a:off x="4224905" y="1456076"/>
            <a:ext cx="374650" cy="374650"/>
          </a:xfrm>
          <a:prstGeom prst="ellipse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5071532" y="2858554"/>
            <a:ext cx="93786" cy="93786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1947" y="6209168"/>
            <a:ext cx="144431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bg1"/>
                </a:solidFill>
              </a:rPr>
              <a:t>시안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329072" y="2293014"/>
            <a:ext cx="14868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/>
                </a:solidFill>
              </a:rPr>
              <a:t>요구사항 명세서</a:t>
            </a:r>
            <a:r>
              <a:rPr lang="en-US" altLang="ko-KR" sz="900" dirty="0">
                <a:solidFill>
                  <a:schemeClr val="bg1"/>
                </a:solidFill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/>
                </a:solidFill>
              </a:rPr>
              <a:t>디자인 가이드</a:t>
            </a:r>
            <a:r>
              <a:rPr lang="en-US" altLang="ko-KR" sz="900" dirty="0">
                <a:solidFill>
                  <a:schemeClr val="bg1"/>
                </a:solidFill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/>
                </a:solidFill>
              </a:rPr>
              <a:t>Class </a:t>
            </a:r>
            <a:r>
              <a:rPr lang="ko-KR" altLang="en-US" sz="900" dirty="0">
                <a:solidFill>
                  <a:schemeClr val="bg1"/>
                </a:solidFill>
              </a:rPr>
              <a:t>설계서</a:t>
            </a:r>
            <a:endParaRPr lang="en-US" altLang="ko-KR" sz="9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/>
                </a:solidFill>
              </a:rPr>
              <a:t>UI</a:t>
            </a:r>
            <a:r>
              <a:rPr lang="ko-KR" altLang="en-US" sz="900" dirty="0">
                <a:solidFill>
                  <a:schemeClr val="bg1"/>
                </a:solidFill>
              </a:rPr>
              <a:t> 설계서</a:t>
            </a:r>
            <a:endParaRPr lang="en-US" altLang="ko-KR" sz="900" dirty="0">
              <a:solidFill>
                <a:schemeClr val="bg1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1761041" y="6132615"/>
            <a:ext cx="374650" cy="37465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576473" y="5103914"/>
            <a:ext cx="93786" cy="93786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8343961" y="2839240"/>
            <a:ext cx="13868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테스트 케이스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테스트 결과 보고서 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243399" y="886420"/>
            <a:ext cx="144431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bg1"/>
                </a:solidFill>
              </a:rPr>
              <a:t>테스트 및 실행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 rot="18000000">
            <a:off x="5148197" y="5150807"/>
            <a:ext cx="2700000" cy="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타원 24"/>
          <p:cNvSpPr/>
          <p:nvPr/>
        </p:nvSpPr>
        <p:spPr>
          <a:xfrm>
            <a:off x="5635872" y="6132615"/>
            <a:ext cx="374650" cy="37465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6743186" y="4572851"/>
            <a:ext cx="93786" cy="93786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054676" y="4378096"/>
            <a:ext cx="3282588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기능정의서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</a:p>
          <a:p>
            <a:r>
              <a:rPr lang="ko-KR" altLang="ko-KR" sz="1200" dirty="0">
                <a:solidFill>
                  <a:schemeClr val="bg1"/>
                </a:solidFill>
              </a:rPr>
              <a:t>디렉토리</a:t>
            </a:r>
            <a:r>
              <a:rPr lang="en-US" altLang="ko-KR" sz="1200" dirty="0">
                <a:solidFill>
                  <a:schemeClr val="bg1"/>
                </a:solidFill>
              </a:rPr>
              <a:t> </a:t>
            </a:r>
            <a:r>
              <a:rPr lang="ko-KR" altLang="ko-KR" sz="1200" dirty="0">
                <a:solidFill>
                  <a:schemeClr val="bg1"/>
                </a:solidFill>
              </a:rPr>
              <a:t>구조 정의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  <a:endParaRPr lang="ko-KR" altLang="ko-KR" sz="1200" dirty="0">
              <a:solidFill>
                <a:schemeClr val="bg1"/>
              </a:solidFill>
            </a:endParaRPr>
          </a:p>
          <a:p>
            <a:r>
              <a:rPr lang="ko-KR" altLang="ko-KR" sz="1200" dirty="0">
                <a:solidFill>
                  <a:schemeClr val="bg1"/>
                </a:solidFill>
              </a:rPr>
              <a:t>프로그램사양서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  <a:endParaRPr lang="ko-KR" altLang="ko-KR" sz="1200" dirty="0">
              <a:solidFill>
                <a:schemeClr val="bg1"/>
              </a:solidFill>
            </a:endParaRPr>
          </a:p>
          <a:p>
            <a:r>
              <a:rPr lang="ko-KR" altLang="ko-KR" sz="1200" dirty="0">
                <a:solidFill>
                  <a:schemeClr val="bg1"/>
                </a:solidFill>
              </a:rPr>
              <a:t>업무흐름도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  <a:endParaRPr lang="ko-KR" altLang="ko-KR" sz="1200" dirty="0">
              <a:solidFill>
                <a:schemeClr val="bg1"/>
              </a:solidFill>
            </a:endParaRPr>
          </a:p>
          <a:p>
            <a:r>
              <a:rPr lang="ko-KR" altLang="ko-KR" sz="1200" dirty="0">
                <a:solidFill>
                  <a:schemeClr val="bg1"/>
                </a:solidFill>
              </a:rPr>
              <a:t>코드정의서</a:t>
            </a:r>
            <a:r>
              <a:rPr lang="en-US" altLang="ko-KR" sz="1200" dirty="0">
                <a:solidFill>
                  <a:schemeClr val="bg1"/>
                </a:solidFill>
              </a:rPr>
              <a:t>,</a:t>
            </a:r>
            <a:endParaRPr lang="ko-KR" altLang="ko-KR" sz="1200" dirty="0">
              <a:solidFill>
                <a:schemeClr val="bg1"/>
              </a:solidFill>
            </a:endParaRPr>
          </a:p>
          <a:p>
            <a:r>
              <a:rPr lang="ko-KR" altLang="ko-KR" sz="1200" dirty="0">
                <a:solidFill>
                  <a:schemeClr val="bg1"/>
                </a:solidFill>
              </a:rPr>
              <a:t>단위 테스트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082579" y="6132615"/>
            <a:ext cx="144431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bg1"/>
                </a:solidFill>
              </a:rPr>
              <a:t>개발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30" name="자유형 29"/>
          <p:cNvSpPr>
            <a:spLocks/>
          </p:cNvSpPr>
          <p:nvPr/>
        </p:nvSpPr>
        <p:spPr bwMode="auto">
          <a:xfrm>
            <a:off x="4344240" y="1540443"/>
            <a:ext cx="155546" cy="172404"/>
          </a:xfrm>
          <a:custGeom>
            <a:avLst/>
            <a:gdLst>
              <a:gd name="connsiteX0" fmla="*/ 320012 w 439877"/>
              <a:gd name="connsiteY0" fmla="*/ 171183 h 487550"/>
              <a:gd name="connsiteX1" fmla="*/ 323091 w 439877"/>
              <a:gd name="connsiteY1" fmla="*/ 171646 h 487550"/>
              <a:gd name="connsiteX2" fmla="*/ 326169 w 439877"/>
              <a:gd name="connsiteY2" fmla="*/ 172881 h 487550"/>
              <a:gd name="connsiteX3" fmla="*/ 329094 w 439877"/>
              <a:gd name="connsiteY3" fmla="*/ 174578 h 487550"/>
              <a:gd name="connsiteX4" fmla="*/ 331557 w 439877"/>
              <a:gd name="connsiteY4" fmla="*/ 176894 h 487550"/>
              <a:gd name="connsiteX5" fmla="*/ 333404 w 439877"/>
              <a:gd name="connsiteY5" fmla="*/ 179517 h 487550"/>
              <a:gd name="connsiteX6" fmla="*/ 334944 w 439877"/>
              <a:gd name="connsiteY6" fmla="*/ 182758 h 487550"/>
              <a:gd name="connsiteX7" fmla="*/ 335713 w 439877"/>
              <a:gd name="connsiteY7" fmla="*/ 185845 h 487550"/>
              <a:gd name="connsiteX8" fmla="*/ 335867 w 439877"/>
              <a:gd name="connsiteY8" fmla="*/ 188932 h 487550"/>
              <a:gd name="connsiteX9" fmla="*/ 335405 w 439877"/>
              <a:gd name="connsiteY9" fmla="*/ 192173 h 487550"/>
              <a:gd name="connsiteX10" fmla="*/ 334328 w 439877"/>
              <a:gd name="connsiteY10" fmla="*/ 195260 h 487550"/>
              <a:gd name="connsiteX11" fmla="*/ 332481 w 439877"/>
              <a:gd name="connsiteY11" fmla="*/ 198192 h 487550"/>
              <a:gd name="connsiteX12" fmla="*/ 330326 w 439877"/>
              <a:gd name="connsiteY12" fmla="*/ 200662 h 487550"/>
              <a:gd name="connsiteX13" fmla="*/ 307544 w 439877"/>
              <a:gd name="connsiteY13" fmla="*/ 221035 h 487550"/>
              <a:gd name="connsiteX14" fmla="*/ 304773 w 439877"/>
              <a:gd name="connsiteY14" fmla="*/ 223041 h 487550"/>
              <a:gd name="connsiteX15" fmla="*/ 301848 w 439877"/>
              <a:gd name="connsiteY15" fmla="*/ 224584 h 487550"/>
              <a:gd name="connsiteX16" fmla="*/ 298616 w 439877"/>
              <a:gd name="connsiteY16" fmla="*/ 225356 h 487550"/>
              <a:gd name="connsiteX17" fmla="*/ 295383 w 439877"/>
              <a:gd name="connsiteY17" fmla="*/ 225356 h 487550"/>
              <a:gd name="connsiteX18" fmla="*/ 292304 w 439877"/>
              <a:gd name="connsiteY18" fmla="*/ 224893 h 487550"/>
              <a:gd name="connsiteX19" fmla="*/ 289226 w 439877"/>
              <a:gd name="connsiteY19" fmla="*/ 223658 h 487550"/>
              <a:gd name="connsiteX20" fmla="*/ 286301 w 439877"/>
              <a:gd name="connsiteY20" fmla="*/ 222115 h 487550"/>
              <a:gd name="connsiteX21" fmla="*/ 283838 w 439877"/>
              <a:gd name="connsiteY21" fmla="*/ 219800 h 487550"/>
              <a:gd name="connsiteX22" fmla="*/ 281837 w 439877"/>
              <a:gd name="connsiteY22" fmla="*/ 217022 h 487550"/>
              <a:gd name="connsiteX23" fmla="*/ 280452 w 439877"/>
              <a:gd name="connsiteY23" fmla="*/ 213935 h 487550"/>
              <a:gd name="connsiteX24" fmla="*/ 279682 w 439877"/>
              <a:gd name="connsiteY24" fmla="*/ 210848 h 487550"/>
              <a:gd name="connsiteX25" fmla="*/ 279528 w 439877"/>
              <a:gd name="connsiteY25" fmla="*/ 207607 h 487550"/>
              <a:gd name="connsiteX26" fmla="*/ 279990 w 439877"/>
              <a:gd name="connsiteY26" fmla="*/ 204366 h 487550"/>
              <a:gd name="connsiteX27" fmla="*/ 281067 w 439877"/>
              <a:gd name="connsiteY27" fmla="*/ 201433 h 487550"/>
              <a:gd name="connsiteX28" fmla="*/ 282915 w 439877"/>
              <a:gd name="connsiteY28" fmla="*/ 198655 h 487550"/>
              <a:gd name="connsiteX29" fmla="*/ 285224 w 439877"/>
              <a:gd name="connsiteY29" fmla="*/ 196032 h 487550"/>
              <a:gd name="connsiteX30" fmla="*/ 307698 w 439877"/>
              <a:gd name="connsiteY30" fmla="*/ 175659 h 487550"/>
              <a:gd name="connsiteX31" fmla="*/ 310622 w 439877"/>
              <a:gd name="connsiteY31" fmla="*/ 173652 h 487550"/>
              <a:gd name="connsiteX32" fmla="*/ 313547 w 439877"/>
              <a:gd name="connsiteY32" fmla="*/ 172263 h 487550"/>
              <a:gd name="connsiteX33" fmla="*/ 316626 w 439877"/>
              <a:gd name="connsiteY33" fmla="*/ 171337 h 487550"/>
              <a:gd name="connsiteX34" fmla="*/ 153539 w 439877"/>
              <a:gd name="connsiteY34" fmla="*/ 169017 h 487550"/>
              <a:gd name="connsiteX35" fmla="*/ 320698 w 439877"/>
              <a:gd name="connsiteY35" fmla="*/ 355370 h 487550"/>
              <a:gd name="connsiteX36" fmla="*/ 208949 w 439877"/>
              <a:gd name="connsiteY36" fmla="*/ 455666 h 487550"/>
              <a:gd name="connsiteX37" fmla="*/ 202603 w 439877"/>
              <a:gd name="connsiteY37" fmla="*/ 460928 h 487550"/>
              <a:gd name="connsiteX38" fmla="*/ 195948 w 439877"/>
              <a:gd name="connsiteY38" fmla="*/ 465572 h 487550"/>
              <a:gd name="connsiteX39" fmla="*/ 188828 w 439877"/>
              <a:gd name="connsiteY39" fmla="*/ 470060 h 487550"/>
              <a:gd name="connsiteX40" fmla="*/ 181399 w 439877"/>
              <a:gd name="connsiteY40" fmla="*/ 473930 h 487550"/>
              <a:gd name="connsiteX41" fmla="*/ 173660 w 439877"/>
              <a:gd name="connsiteY41" fmla="*/ 477490 h 487550"/>
              <a:gd name="connsiteX42" fmla="*/ 165612 w 439877"/>
              <a:gd name="connsiteY42" fmla="*/ 480276 h 487550"/>
              <a:gd name="connsiteX43" fmla="*/ 157563 w 439877"/>
              <a:gd name="connsiteY43" fmla="*/ 482752 h 487550"/>
              <a:gd name="connsiteX44" fmla="*/ 149205 w 439877"/>
              <a:gd name="connsiteY44" fmla="*/ 484764 h 487550"/>
              <a:gd name="connsiteX45" fmla="*/ 140847 w 439877"/>
              <a:gd name="connsiteY45" fmla="*/ 486312 h 487550"/>
              <a:gd name="connsiteX46" fmla="*/ 132489 w 439877"/>
              <a:gd name="connsiteY46" fmla="*/ 487241 h 487550"/>
              <a:gd name="connsiteX47" fmla="*/ 123976 w 439877"/>
              <a:gd name="connsiteY47" fmla="*/ 487550 h 487550"/>
              <a:gd name="connsiteX48" fmla="*/ 115618 w 439877"/>
              <a:gd name="connsiteY48" fmla="*/ 487395 h 487550"/>
              <a:gd name="connsiteX49" fmla="*/ 107415 w 439877"/>
              <a:gd name="connsiteY49" fmla="*/ 486621 h 487550"/>
              <a:gd name="connsiteX50" fmla="*/ 99367 w 439877"/>
              <a:gd name="connsiteY50" fmla="*/ 485383 h 487550"/>
              <a:gd name="connsiteX51" fmla="*/ 91628 w 439877"/>
              <a:gd name="connsiteY51" fmla="*/ 483526 h 487550"/>
              <a:gd name="connsiteX52" fmla="*/ 83889 w 439877"/>
              <a:gd name="connsiteY52" fmla="*/ 480895 h 487550"/>
              <a:gd name="connsiteX53" fmla="*/ 76460 w 439877"/>
              <a:gd name="connsiteY53" fmla="*/ 477799 h 487550"/>
              <a:gd name="connsiteX54" fmla="*/ 69495 w 439877"/>
              <a:gd name="connsiteY54" fmla="*/ 474084 h 487550"/>
              <a:gd name="connsiteX55" fmla="*/ 62839 w 439877"/>
              <a:gd name="connsiteY55" fmla="*/ 469751 h 487550"/>
              <a:gd name="connsiteX56" fmla="*/ 56803 w 439877"/>
              <a:gd name="connsiteY56" fmla="*/ 464643 h 487550"/>
              <a:gd name="connsiteX57" fmla="*/ 51076 w 439877"/>
              <a:gd name="connsiteY57" fmla="*/ 459071 h 487550"/>
              <a:gd name="connsiteX58" fmla="*/ 21359 w 439877"/>
              <a:gd name="connsiteY58" fmla="*/ 426103 h 487550"/>
              <a:gd name="connsiteX59" fmla="*/ 16406 w 439877"/>
              <a:gd name="connsiteY59" fmla="*/ 419757 h 487550"/>
              <a:gd name="connsiteX60" fmla="*/ 11918 w 439877"/>
              <a:gd name="connsiteY60" fmla="*/ 413102 h 487550"/>
              <a:gd name="connsiteX61" fmla="*/ 8358 w 439877"/>
              <a:gd name="connsiteY61" fmla="*/ 406137 h 487550"/>
              <a:gd name="connsiteX62" fmla="*/ 5417 w 439877"/>
              <a:gd name="connsiteY62" fmla="*/ 398708 h 487550"/>
              <a:gd name="connsiteX63" fmla="*/ 3095 w 439877"/>
              <a:gd name="connsiteY63" fmla="*/ 391123 h 487550"/>
              <a:gd name="connsiteX64" fmla="*/ 1393 w 439877"/>
              <a:gd name="connsiteY64" fmla="*/ 383230 h 487550"/>
              <a:gd name="connsiteX65" fmla="*/ 464 w 439877"/>
              <a:gd name="connsiteY65" fmla="*/ 375027 h 487550"/>
              <a:gd name="connsiteX66" fmla="*/ 0 w 439877"/>
              <a:gd name="connsiteY66" fmla="*/ 366823 h 487550"/>
              <a:gd name="connsiteX67" fmla="*/ 155 w 439877"/>
              <a:gd name="connsiteY67" fmla="*/ 358620 h 487550"/>
              <a:gd name="connsiteX68" fmla="*/ 929 w 439877"/>
              <a:gd name="connsiteY68" fmla="*/ 350262 h 487550"/>
              <a:gd name="connsiteX69" fmla="*/ 2167 w 439877"/>
              <a:gd name="connsiteY69" fmla="*/ 341904 h 487550"/>
              <a:gd name="connsiteX70" fmla="*/ 4024 w 439877"/>
              <a:gd name="connsiteY70" fmla="*/ 333701 h 487550"/>
              <a:gd name="connsiteX71" fmla="*/ 6346 w 439877"/>
              <a:gd name="connsiteY71" fmla="*/ 325498 h 487550"/>
              <a:gd name="connsiteX72" fmla="*/ 9286 w 439877"/>
              <a:gd name="connsiteY72" fmla="*/ 317449 h 487550"/>
              <a:gd name="connsiteX73" fmla="*/ 12537 w 439877"/>
              <a:gd name="connsiteY73" fmla="*/ 309555 h 487550"/>
              <a:gd name="connsiteX74" fmla="*/ 16406 w 439877"/>
              <a:gd name="connsiteY74" fmla="*/ 302126 h 487550"/>
              <a:gd name="connsiteX75" fmla="*/ 20585 w 439877"/>
              <a:gd name="connsiteY75" fmla="*/ 294852 h 487550"/>
              <a:gd name="connsiteX76" fmla="*/ 25383 w 439877"/>
              <a:gd name="connsiteY76" fmla="*/ 287886 h 487550"/>
              <a:gd name="connsiteX77" fmla="*/ 30491 w 439877"/>
              <a:gd name="connsiteY77" fmla="*/ 281231 h 487550"/>
              <a:gd name="connsiteX78" fmla="*/ 35908 w 439877"/>
              <a:gd name="connsiteY78" fmla="*/ 275040 h 487550"/>
              <a:gd name="connsiteX79" fmla="*/ 41790 w 439877"/>
              <a:gd name="connsiteY79" fmla="*/ 269468 h 487550"/>
              <a:gd name="connsiteX80" fmla="*/ 367585 w 439877"/>
              <a:gd name="connsiteY80" fmla="*/ 156016 h 487550"/>
              <a:gd name="connsiteX81" fmla="*/ 376834 w 439877"/>
              <a:gd name="connsiteY81" fmla="*/ 166314 h 487550"/>
              <a:gd name="connsiteX82" fmla="*/ 382846 w 439877"/>
              <a:gd name="connsiteY82" fmla="*/ 173648 h 487550"/>
              <a:gd name="connsiteX83" fmla="*/ 388087 w 439877"/>
              <a:gd name="connsiteY83" fmla="*/ 181293 h 487550"/>
              <a:gd name="connsiteX84" fmla="*/ 392403 w 439877"/>
              <a:gd name="connsiteY84" fmla="*/ 189407 h 487550"/>
              <a:gd name="connsiteX85" fmla="*/ 396103 w 439877"/>
              <a:gd name="connsiteY85" fmla="*/ 197676 h 487550"/>
              <a:gd name="connsiteX86" fmla="*/ 398877 w 439877"/>
              <a:gd name="connsiteY86" fmla="*/ 206102 h 487550"/>
              <a:gd name="connsiteX87" fmla="*/ 401035 w 439877"/>
              <a:gd name="connsiteY87" fmla="*/ 214840 h 487550"/>
              <a:gd name="connsiteX88" fmla="*/ 402423 w 439877"/>
              <a:gd name="connsiteY88" fmla="*/ 223577 h 487550"/>
              <a:gd name="connsiteX89" fmla="*/ 403039 w 439877"/>
              <a:gd name="connsiteY89" fmla="*/ 232471 h 487550"/>
              <a:gd name="connsiteX90" fmla="*/ 402885 w 439877"/>
              <a:gd name="connsiteY90" fmla="*/ 241365 h 487550"/>
              <a:gd name="connsiteX91" fmla="*/ 402114 w 439877"/>
              <a:gd name="connsiteY91" fmla="*/ 250103 h 487550"/>
              <a:gd name="connsiteX92" fmla="*/ 400573 w 439877"/>
              <a:gd name="connsiteY92" fmla="*/ 258840 h 487550"/>
              <a:gd name="connsiteX93" fmla="*/ 398261 w 439877"/>
              <a:gd name="connsiteY93" fmla="*/ 267422 h 487550"/>
              <a:gd name="connsiteX94" fmla="*/ 395178 w 439877"/>
              <a:gd name="connsiteY94" fmla="*/ 275848 h 487550"/>
              <a:gd name="connsiteX95" fmla="*/ 391324 w 439877"/>
              <a:gd name="connsiteY95" fmla="*/ 283805 h 487550"/>
              <a:gd name="connsiteX96" fmla="*/ 387008 w 439877"/>
              <a:gd name="connsiteY96" fmla="*/ 291763 h 487550"/>
              <a:gd name="connsiteX97" fmla="*/ 381613 w 439877"/>
              <a:gd name="connsiteY97" fmla="*/ 299252 h 487550"/>
              <a:gd name="connsiteX98" fmla="*/ 375601 w 439877"/>
              <a:gd name="connsiteY98" fmla="*/ 306274 h 487550"/>
              <a:gd name="connsiteX99" fmla="*/ 369127 w 439877"/>
              <a:gd name="connsiteY99" fmla="*/ 312983 h 487550"/>
              <a:gd name="connsiteX100" fmla="*/ 329511 w 439877"/>
              <a:gd name="connsiteY100" fmla="*/ 348870 h 487550"/>
              <a:gd name="connsiteX101" fmla="*/ 251358 w 439877"/>
              <a:gd name="connsiteY101" fmla="*/ 260713 h 487550"/>
              <a:gd name="connsiteX102" fmla="*/ 279105 w 439877"/>
              <a:gd name="connsiteY102" fmla="*/ 235436 h 487550"/>
              <a:gd name="connsiteX103" fmla="*/ 279105 w 439877"/>
              <a:gd name="connsiteY103" fmla="*/ 235124 h 487550"/>
              <a:gd name="connsiteX104" fmla="*/ 282958 w 439877"/>
              <a:gd name="connsiteY104" fmla="*/ 238712 h 487550"/>
              <a:gd name="connsiteX105" fmla="*/ 286658 w 439877"/>
              <a:gd name="connsiteY105" fmla="*/ 241521 h 487550"/>
              <a:gd name="connsiteX106" fmla="*/ 290512 w 439877"/>
              <a:gd name="connsiteY106" fmla="*/ 243237 h 487550"/>
              <a:gd name="connsiteX107" fmla="*/ 294365 w 439877"/>
              <a:gd name="connsiteY107" fmla="*/ 244329 h 487550"/>
              <a:gd name="connsiteX108" fmla="*/ 298065 w 439877"/>
              <a:gd name="connsiteY108" fmla="*/ 244798 h 487550"/>
              <a:gd name="connsiteX109" fmla="*/ 301918 w 439877"/>
              <a:gd name="connsiteY109" fmla="*/ 244641 h 487550"/>
              <a:gd name="connsiteX110" fmla="*/ 305310 w 439877"/>
              <a:gd name="connsiteY110" fmla="*/ 244173 h 487550"/>
              <a:gd name="connsiteX111" fmla="*/ 308701 w 439877"/>
              <a:gd name="connsiteY111" fmla="*/ 243237 h 487550"/>
              <a:gd name="connsiteX112" fmla="*/ 311630 w 439877"/>
              <a:gd name="connsiteY112" fmla="*/ 242145 h 487550"/>
              <a:gd name="connsiteX113" fmla="*/ 314404 w 439877"/>
              <a:gd name="connsiteY113" fmla="*/ 241053 h 487550"/>
              <a:gd name="connsiteX114" fmla="*/ 316562 w 439877"/>
              <a:gd name="connsiteY114" fmla="*/ 239649 h 487550"/>
              <a:gd name="connsiteX115" fmla="*/ 318566 w 439877"/>
              <a:gd name="connsiteY115" fmla="*/ 238556 h 487550"/>
              <a:gd name="connsiteX116" fmla="*/ 319954 w 439877"/>
              <a:gd name="connsiteY116" fmla="*/ 237620 h 487550"/>
              <a:gd name="connsiteX117" fmla="*/ 320879 w 439877"/>
              <a:gd name="connsiteY117" fmla="*/ 236996 h 487550"/>
              <a:gd name="connsiteX118" fmla="*/ 321187 w 439877"/>
              <a:gd name="connsiteY118" fmla="*/ 236840 h 487550"/>
              <a:gd name="connsiteX119" fmla="*/ 343076 w 439877"/>
              <a:gd name="connsiteY119" fmla="*/ 217024 h 487550"/>
              <a:gd name="connsiteX120" fmla="*/ 346621 w 439877"/>
              <a:gd name="connsiteY120" fmla="*/ 213123 h 487550"/>
              <a:gd name="connsiteX121" fmla="*/ 349242 w 439877"/>
              <a:gd name="connsiteY121" fmla="*/ 209379 h 487550"/>
              <a:gd name="connsiteX122" fmla="*/ 351091 w 439877"/>
              <a:gd name="connsiteY122" fmla="*/ 205478 h 487550"/>
              <a:gd name="connsiteX123" fmla="*/ 352325 w 439877"/>
              <a:gd name="connsiteY123" fmla="*/ 201733 h 487550"/>
              <a:gd name="connsiteX124" fmla="*/ 352941 w 439877"/>
              <a:gd name="connsiteY124" fmla="*/ 197988 h 487550"/>
              <a:gd name="connsiteX125" fmla="*/ 352941 w 439877"/>
              <a:gd name="connsiteY125" fmla="*/ 194400 h 487550"/>
              <a:gd name="connsiteX126" fmla="*/ 352479 w 439877"/>
              <a:gd name="connsiteY126" fmla="*/ 190967 h 487550"/>
              <a:gd name="connsiteX127" fmla="*/ 351708 w 439877"/>
              <a:gd name="connsiteY127" fmla="*/ 187690 h 487550"/>
              <a:gd name="connsiteX128" fmla="*/ 350629 w 439877"/>
              <a:gd name="connsiteY128" fmla="*/ 184882 h 487550"/>
              <a:gd name="connsiteX129" fmla="*/ 349550 w 439877"/>
              <a:gd name="connsiteY129" fmla="*/ 182385 h 487550"/>
              <a:gd name="connsiteX130" fmla="*/ 348471 w 439877"/>
              <a:gd name="connsiteY130" fmla="*/ 180045 h 487550"/>
              <a:gd name="connsiteX131" fmla="*/ 347546 w 439877"/>
              <a:gd name="connsiteY131" fmla="*/ 178172 h 487550"/>
              <a:gd name="connsiteX132" fmla="*/ 346621 w 439877"/>
              <a:gd name="connsiteY132" fmla="*/ 176924 h 487550"/>
              <a:gd name="connsiteX133" fmla="*/ 346005 w 439877"/>
              <a:gd name="connsiteY133" fmla="*/ 175988 h 487550"/>
              <a:gd name="connsiteX134" fmla="*/ 345850 w 439877"/>
              <a:gd name="connsiteY134" fmla="*/ 175832 h 487550"/>
              <a:gd name="connsiteX135" fmla="*/ 267011 w 439877"/>
              <a:gd name="connsiteY135" fmla="*/ 99677 h 487550"/>
              <a:gd name="connsiteX136" fmla="*/ 275617 w 439877"/>
              <a:gd name="connsiteY136" fmla="*/ 99832 h 487550"/>
              <a:gd name="connsiteX137" fmla="*/ 284376 w 439877"/>
              <a:gd name="connsiteY137" fmla="*/ 100609 h 487550"/>
              <a:gd name="connsiteX138" fmla="*/ 292981 w 439877"/>
              <a:gd name="connsiteY138" fmla="*/ 102316 h 487550"/>
              <a:gd name="connsiteX139" fmla="*/ 301433 w 439877"/>
              <a:gd name="connsiteY139" fmla="*/ 104645 h 487550"/>
              <a:gd name="connsiteX140" fmla="*/ 309731 w 439877"/>
              <a:gd name="connsiteY140" fmla="*/ 107751 h 487550"/>
              <a:gd name="connsiteX141" fmla="*/ 317722 w 439877"/>
              <a:gd name="connsiteY141" fmla="*/ 111632 h 487550"/>
              <a:gd name="connsiteX142" fmla="*/ 325405 w 439877"/>
              <a:gd name="connsiteY142" fmla="*/ 115979 h 487550"/>
              <a:gd name="connsiteX143" fmla="*/ 332627 w 439877"/>
              <a:gd name="connsiteY143" fmla="*/ 121414 h 487550"/>
              <a:gd name="connsiteX144" fmla="*/ 339696 w 439877"/>
              <a:gd name="connsiteY144" fmla="*/ 127313 h 487550"/>
              <a:gd name="connsiteX145" fmla="*/ 346150 w 439877"/>
              <a:gd name="connsiteY145" fmla="*/ 133990 h 487550"/>
              <a:gd name="connsiteX146" fmla="*/ 355370 w 439877"/>
              <a:gd name="connsiteY146" fmla="*/ 144237 h 487550"/>
              <a:gd name="connsiteX147" fmla="*/ 334010 w 439877"/>
              <a:gd name="connsiteY147" fmla="*/ 163800 h 487550"/>
              <a:gd name="connsiteX148" fmla="*/ 330476 w 439877"/>
              <a:gd name="connsiteY148" fmla="*/ 160384 h 487550"/>
              <a:gd name="connsiteX149" fmla="*/ 326942 w 439877"/>
              <a:gd name="connsiteY149" fmla="*/ 157900 h 487550"/>
              <a:gd name="connsiteX150" fmla="*/ 323100 w 439877"/>
              <a:gd name="connsiteY150" fmla="*/ 156192 h 487550"/>
              <a:gd name="connsiteX151" fmla="*/ 319412 w 439877"/>
              <a:gd name="connsiteY151" fmla="*/ 155105 h 487550"/>
              <a:gd name="connsiteX152" fmla="*/ 315724 w 439877"/>
              <a:gd name="connsiteY152" fmla="*/ 154639 h 487550"/>
              <a:gd name="connsiteX153" fmla="*/ 312190 w 439877"/>
              <a:gd name="connsiteY153" fmla="*/ 154639 h 487550"/>
              <a:gd name="connsiteX154" fmla="*/ 308809 w 439877"/>
              <a:gd name="connsiteY154" fmla="*/ 154950 h 487550"/>
              <a:gd name="connsiteX155" fmla="*/ 305428 w 439877"/>
              <a:gd name="connsiteY155" fmla="*/ 155726 h 487550"/>
              <a:gd name="connsiteX156" fmla="*/ 302508 w 439877"/>
              <a:gd name="connsiteY156" fmla="*/ 156658 h 487550"/>
              <a:gd name="connsiteX157" fmla="*/ 299896 w 439877"/>
              <a:gd name="connsiteY157" fmla="*/ 157589 h 487550"/>
              <a:gd name="connsiteX158" fmla="*/ 297437 w 439877"/>
              <a:gd name="connsiteY158" fmla="*/ 158676 h 487550"/>
              <a:gd name="connsiteX159" fmla="*/ 295593 w 439877"/>
              <a:gd name="connsiteY159" fmla="*/ 159608 h 487550"/>
              <a:gd name="connsiteX160" fmla="*/ 294210 w 439877"/>
              <a:gd name="connsiteY160" fmla="*/ 160384 h 487550"/>
              <a:gd name="connsiteX161" fmla="*/ 293288 w 439877"/>
              <a:gd name="connsiteY161" fmla="*/ 161005 h 487550"/>
              <a:gd name="connsiteX162" fmla="*/ 292981 w 439877"/>
              <a:gd name="connsiteY162" fmla="*/ 161160 h 487550"/>
              <a:gd name="connsiteX163" fmla="*/ 269931 w 439877"/>
              <a:gd name="connsiteY163" fmla="*/ 182276 h 487550"/>
              <a:gd name="connsiteX164" fmla="*/ 266397 w 439877"/>
              <a:gd name="connsiteY164" fmla="*/ 186002 h 487550"/>
              <a:gd name="connsiteX165" fmla="*/ 263477 w 439877"/>
              <a:gd name="connsiteY165" fmla="*/ 189883 h 487550"/>
              <a:gd name="connsiteX166" fmla="*/ 261633 w 439877"/>
              <a:gd name="connsiteY166" fmla="*/ 193610 h 487550"/>
              <a:gd name="connsiteX167" fmla="*/ 260557 w 439877"/>
              <a:gd name="connsiteY167" fmla="*/ 197647 h 487550"/>
              <a:gd name="connsiteX168" fmla="*/ 260096 w 439877"/>
              <a:gd name="connsiteY168" fmla="*/ 201217 h 487550"/>
              <a:gd name="connsiteX169" fmla="*/ 260096 w 439877"/>
              <a:gd name="connsiteY169" fmla="*/ 204788 h 487550"/>
              <a:gd name="connsiteX170" fmla="*/ 260557 w 439877"/>
              <a:gd name="connsiteY170" fmla="*/ 208359 h 487550"/>
              <a:gd name="connsiteX171" fmla="*/ 261325 w 439877"/>
              <a:gd name="connsiteY171" fmla="*/ 211465 h 487550"/>
              <a:gd name="connsiteX172" fmla="*/ 262401 w 439877"/>
              <a:gd name="connsiteY172" fmla="*/ 214415 h 487550"/>
              <a:gd name="connsiteX173" fmla="*/ 263477 w 439877"/>
              <a:gd name="connsiteY173" fmla="*/ 217209 h 487550"/>
              <a:gd name="connsiteX174" fmla="*/ 264860 w 439877"/>
              <a:gd name="connsiteY174" fmla="*/ 219383 h 487550"/>
              <a:gd name="connsiteX175" fmla="*/ 265936 w 439877"/>
              <a:gd name="connsiteY175" fmla="*/ 221246 h 487550"/>
              <a:gd name="connsiteX176" fmla="*/ 266858 w 439877"/>
              <a:gd name="connsiteY176" fmla="*/ 222643 h 487550"/>
              <a:gd name="connsiteX177" fmla="*/ 267626 w 439877"/>
              <a:gd name="connsiteY177" fmla="*/ 223730 h 487550"/>
              <a:gd name="connsiteX178" fmla="*/ 267933 w 439877"/>
              <a:gd name="connsiteY178" fmla="*/ 224196 h 487550"/>
              <a:gd name="connsiteX179" fmla="*/ 240119 w 439877"/>
              <a:gd name="connsiteY179" fmla="*/ 249193 h 487550"/>
              <a:gd name="connsiteX180" fmla="*/ 162517 w 439877"/>
              <a:gd name="connsiteY180" fmla="*/ 161781 h 487550"/>
              <a:gd name="connsiteX181" fmla="*/ 201702 w 439877"/>
              <a:gd name="connsiteY181" fmla="*/ 126071 h 487550"/>
              <a:gd name="connsiteX182" fmla="*/ 208925 w 439877"/>
              <a:gd name="connsiteY182" fmla="*/ 120327 h 487550"/>
              <a:gd name="connsiteX183" fmla="*/ 216608 w 439877"/>
              <a:gd name="connsiteY183" fmla="*/ 115048 h 487550"/>
              <a:gd name="connsiteX184" fmla="*/ 224445 w 439877"/>
              <a:gd name="connsiteY184" fmla="*/ 110701 h 487550"/>
              <a:gd name="connsiteX185" fmla="*/ 232743 w 439877"/>
              <a:gd name="connsiteY185" fmla="*/ 106819 h 487550"/>
              <a:gd name="connsiteX186" fmla="*/ 241041 w 439877"/>
              <a:gd name="connsiteY186" fmla="*/ 104024 h 487550"/>
              <a:gd name="connsiteX187" fmla="*/ 249647 w 439877"/>
              <a:gd name="connsiteY187" fmla="*/ 101695 h 487550"/>
              <a:gd name="connsiteX188" fmla="*/ 258252 w 439877"/>
              <a:gd name="connsiteY188" fmla="*/ 100298 h 487550"/>
              <a:gd name="connsiteX189" fmla="*/ 396694 w 439877"/>
              <a:gd name="connsiteY189" fmla="*/ 0 h 487550"/>
              <a:gd name="connsiteX190" fmla="*/ 403195 w 439877"/>
              <a:gd name="connsiteY190" fmla="*/ 0 h 487550"/>
              <a:gd name="connsiteX191" fmla="*/ 409695 w 439877"/>
              <a:gd name="connsiteY191" fmla="*/ 461 h 487550"/>
              <a:gd name="connsiteX192" fmla="*/ 416660 w 439877"/>
              <a:gd name="connsiteY192" fmla="*/ 1689 h 487550"/>
              <a:gd name="connsiteX193" fmla="*/ 423780 w 439877"/>
              <a:gd name="connsiteY193" fmla="*/ 3532 h 487550"/>
              <a:gd name="connsiteX194" fmla="*/ 431210 w 439877"/>
              <a:gd name="connsiteY194" fmla="*/ 5989 h 487550"/>
              <a:gd name="connsiteX195" fmla="*/ 438639 w 439877"/>
              <a:gd name="connsiteY195" fmla="*/ 9214 h 487550"/>
              <a:gd name="connsiteX196" fmla="*/ 439568 w 439877"/>
              <a:gd name="connsiteY196" fmla="*/ 9828 h 487550"/>
              <a:gd name="connsiteX197" fmla="*/ 439877 w 439877"/>
              <a:gd name="connsiteY197" fmla="*/ 11056 h 487550"/>
              <a:gd name="connsiteX198" fmla="*/ 439722 w 439877"/>
              <a:gd name="connsiteY198" fmla="*/ 12438 h 487550"/>
              <a:gd name="connsiteX199" fmla="*/ 438948 w 439877"/>
              <a:gd name="connsiteY199" fmla="*/ 13974 h 487550"/>
              <a:gd name="connsiteX200" fmla="*/ 437710 w 439877"/>
              <a:gd name="connsiteY200" fmla="*/ 15663 h 487550"/>
              <a:gd name="connsiteX201" fmla="*/ 436008 w 439877"/>
              <a:gd name="connsiteY201" fmla="*/ 17352 h 487550"/>
              <a:gd name="connsiteX202" fmla="*/ 434305 w 439877"/>
              <a:gd name="connsiteY202" fmla="*/ 18427 h 487550"/>
              <a:gd name="connsiteX203" fmla="*/ 432603 w 439877"/>
              <a:gd name="connsiteY203" fmla="*/ 19195 h 487550"/>
              <a:gd name="connsiteX204" fmla="*/ 431055 w 439877"/>
              <a:gd name="connsiteY204" fmla="*/ 19502 h 487550"/>
              <a:gd name="connsiteX205" fmla="*/ 429662 w 439877"/>
              <a:gd name="connsiteY205" fmla="*/ 19195 h 487550"/>
              <a:gd name="connsiteX206" fmla="*/ 422232 w 439877"/>
              <a:gd name="connsiteY206" fmla="*/ 16124 h 487550"/>
              <a:gd name="connsiteX207" fmla="*/ 415113 w 439877"/>
              <a:gd name="connsiteY207" fmla="*/ 13667 h 487550"/>
              <a:gd name="connsiteX208" fmla="*/ 408612 w 439877"/>
              <a:gd name="connsiteY208" fmla="*/ 12131 h 487550"/>
              <a:gd name="connsiteX209" fmla="*/ 402576 w 439877"/>
              <a:gd name="connsiteY209" fmla="*/ 11056 h 487550"/>
              <a:gd name="connsiteX210" fmla="*/ 396849 w 439877"/>
              <a:gd name="connsiteY210" fmla="*/ 10442 h 487550"/>
              <a:gd name="connsiteX211" fmla="*/ 391741 w 439877"/>
              <a:gd name="connsiteY211" fmla="*/ 10442 h 487550"/>
              <a:gd name="connsiteX212" fmla="*/ 387098 w 439877"/>
              <a:gd name="connsiteY212" fmla="*/ 10749 h 487550"/>
              <a:gd name="connsiteX213" fmla="*/ 382919 w 439877"/>
              <a:gd name="connsiteY213" fmla="*/ 11517 h 487550"/>
              <a:gd name="connsiteX214" fmla="*/ 379359 w 439877"/>
              <a:gd name="connsiteY214" fmla="*/ 12592 h 487550"/>
              <a:gd name="connsiteX215" fmla="*/ 376418 w 439877"/>
              <a:gd name="connsiteY215" fmla="*/ 13820 h 487550"/>
              <a:gd name="connsiteX216" fmla="*/ 373787 w 439877"/>
              <a:gd name="connsiteY216" fmla="*/ 15356 h 487550"/>
              <a:gd name="connsiteX217" fmla="*/ 371929 w 439877"/>
              <a:gd name="connsiteY217" fmla="*/ 17045 h 487550"/>
              <a:gd name="connsiteX218" fmla="*/ 370227 w 439877"/>
              <a:gd name="connsiteY218" fmla="*/ 19348 h 487550"/>
              <a:gd name="connsiteX219" fmla="*/ 368989 w 439877"/>
              <a:gd name="connsiteY219" fmla="*/ 22266 h 487550"/>
              <a:gd name="connsiteX220" fmla="*/ 368215 w 439877"/>
              <a:gd name="connsiteY220" fmla="*/ 25644 h 487550"/>
              <a:gd name="connsiteX221" fmla="*/ 368060 w 439877"/>
              <a:gd name="connsiteY221" fmla="*/ 29330 h 487550"/>
              <a:gd name="connsiteX222" fmla="*/ 368524 w 439877"/>
              <a:gd name="connsiteY222" fmla="*/ 33476 h 487550"/>
              <a:gd name="connsiteX223" fmla="*/ 369763 w 439877"/>
              <a:gd name="connsiteY223" fmla="*/ 37929 h 487550"/>
              <a:gd name="connsiteX224" fmla="*/ 371620 w 439877"/>
              <a:gd name="connsiteY224" fmla="*/ 42689 h 487550"/>
              <a:gd name="connsiteX225" fmla="*/ 374561 w 439877"/>
              <a:gd name="connsiteY225" fmla="*/ 47603 h 487550"/>
              <a:gd name="connsiteX226" fmla="*/ 378430 w 439877"/>
              <a:gd name="connsiteY226" fmla="*/ 52671 h 487550"/>
              <a:gd name="connsiteX227" fmla="*/ 383228 w 439877"/>
              <a:gd name="connsiteY227" fmla="*/ 57892 h 487550"/>
              <a:gd name="connsiteX228" fmla="*/ 389265 w 439877"/>
              <a:gd name="connsiteY228" fmla="*/ 63113 h 487550"/>
              <a:gd name="connsiteX229" fmla="*/ 395920 w 439877"/>
              <a:gd name="connsiteY229" fmla="*/ 68948 h 487550"/>
              <a:gd name="connsiteX230" fmla="*/ 401492 w 439877"/>
              <a:gd name="connsiteY230" fmla="*/ 74630 h 487550"/>
              <a:gd name="connsiteX231" fmla="*/ 406445 w 439877"/>
              <a:gd name="connsiteY231" fmla="*/ 80311 h 487550"/>
              <a:gd name="connsiteX232" fmla="*/ 410005 w 439877"/>
              <a:gd name="connsiteY232" fmla="*/ 85839 h 487550"/>
              <a:gd name="connsiteX233" fmla="*/ 412946 w 439877"/>
              <a:gd name="connsiteY233" fmla="*/ 91214 h 487550"/>
              <a:gd name="connsiteX234" fmla="*/ 414648 w 439877"/>
              <a:gd name="connsiteY234" fmla="*/ 96742 h 487550"/>
              <a:gd name="connsiteX235" fmla="*/ 415577 w 439877"/>
              <a:gd name="connsiteY235" fmla="*/ 102117 h 487550"/>
              <a:gd name="connsiteX236" fmla="*/ 415422 w 439877"/>
              <a:gd name="connsiteY236" fmla="*/ 107338 h 487550"/>
              <a:gd name="connsiteX237" fmla="*/ 414339 w 439877"/>
              <a:gd name="connsiteY237" fmla="*/ 112559 h 487550"/>
              <a:gd name="connsiteX238" fmla="*/ 412327 w 439877"/>
              <a:gd name="connsiteY238" fmla="*/ 117626 h 487550"/>
              <a:gd name="connsiteX239" fmla="*/ 409076 w 439877"/>
              <a:gd name="connsiteY239" fmla="*/ 122694 h 487550"/>
              <a:gd name="connsiteX240" fmla="*/ 405826 w 439877"/>
              <a:gd name="connsiteY240" fmla="*/ 127147 h 487550"/>
              <a:gd name="connsiteX241" fmla="*/ 402111 w 439877"/>
              <a:gd name="connsiteY241" fmla="*/ 131447 h 487550"/>
              <a:gd name="connsiteX242" fmla="*/ 398397 w 439877"/>
              <a:gd name="connsiteY242" fmla="*/ 135132 h 487550"/>
              <a:gd name="connsiteX243" fmla="*/ 394527 w 439877"/>
              <a:gd name="connsiteY243" fmla="*/ 138817 h 487550"/>
              <a:gd name="connsiteX244" fmla="*/ 390503 w 439877"/>
              <a:gd name="connsiteY244" fmla="*/ 141889 h 487550"/>
              <a:gd name="connsiteX245" fmla="*/ 386633 w 439877"/>
              <a:gd name="connsiteY245" fmla="*/ 144960 h 487550"/>
              <a:gd name="connsiteX246" fmla="*/ 382764 w 439877"/>
              <a:gd name="connsiteY246" fmla="*/ 147417 h 487550"/>
              <a:gd name="connsiteX247" fmla="*/ 379204 w 439877"/>
              <a:gd name="connsiteY247" fmla="*/ 149567 h 487550"/>
              <a:gd name="connsiteX248" fmla="*/ 375799 w 439877"/>
              <a:gd name="connsiteY248" fmla="*/ 151409 h 487550"/>
              <a:gd name="connsiteX249" fmla="*/ 373013 w 439877"/>
              <a:gd name="connsiteY249" fmla="*/ 152945 h 487550"/>
              <a:gd name="connsiteX250" fmla="*/ 370536 w 439877"/>
              <a:gd name="connsiteY250" fmla="*/ 154327 h 487550"/>
              <a:gd name="connsiteX251" fmla="*/ 368524 w 439877"/>
              <a:gd name="connsiteY251" fmla="*/ 155248 h 487550"/>
              <a:gd name="connsiteX252" fmla="*/ 367131 w 439877"/>
              <a:gd name="connsiteY252" fmla="*/ 155862 h 487550"/>
              <a:gd name="connsiteX253" fmla="*/ 366357 w 439877"/>
              <a:gd name="connsiteY253" fmla="*/ 156016 h 487550"/>
              <a:gd name="connsiteX254" fmla="*/ 355368 w 439877"/>
              <a:gd name="connsiteY254" fmla="*/ 144192 h 487550"/>
              <a:gd name="connsiteX255" fmla="*/ 356142 w 439877"/>
              <a:gd name="connsiteY255" fmla="*/ 143117 h 487550"/>
              <a:gd name="connsiteX256" fmla="*/ 357535 w 439877"/>
              <a:gd name="connsiteY256" fmla="*/ 142349 h 487550"/>
              <a:gd name="connsiteX257" fmla="*/ 359702 w 439877"/>
              <a:gd name="connsiteY257" fmla="*/ 141735 h 487550"/>
              <a:gd name="connsiteX258" fmla="*/ 361869 w 439877"/>
              <a:gd name="connsiteY258" fmla="*/ 141121 h 487550"/>
              <a:gd name="connsiteX259" fmla="*/ 364190 w 439877"/>
              <a:gd name="connsiteY259" fmla="*/ 140660 h 487550"/>
              <a:gd name="connsiteX260" fmla="*/ 366512 w 439877"/>
              <a:gd name="connsiteY260" fmla="*/ 140199 h 487550"/>
              <a:gd name="connsiteX261" fmla="*/ 368524 w 439877"/>
              <a:gd name="connsiteY261" fmla="*/ 139892 h 487550"/>
              <a:gd name="connsiteX262" fmla="*/ 369917 w 439877"/>
              <a:gd name="connsiteY262" fmla="*/ 139739 h 487550"/>
              <a:gd name="connsiteX263" fmla="*/ 376108 w 439877"/>
              <a:gd name="connsiteY263" fmla="*/ 137435 h 487550"/>
              <a:gd name="connsiteX264" fmla="*/ 381526 w 439877"/>
              <a:gd name="connsiteY264" fmla="*/ 134978 h 487550"/>
              <a:gd name="connsiteX265" fmla="*/ 386169 w 439877"/>
              <a:gd name="connsiteY265" fmla="*/ 132368 h 487550"/>
              <a:gd name="connsiteX266" fmla="*/ 389884 w 439877"/>
              <a:gd name="connsiteY266" fmla="*/ 129911 h 487550"/>
              <a:gd name="connsiteX267" fmla="*/ 392824 w 439877"/>
              <a:gd name="connsiteY267" fmla="*/ 127300 h 487550"/>
              <a:gd name="connsiteX268" fmla="*/ 395301 w 439877"/>
              <a:gd name="connsiteY268" fmla="*/ 125151 h 487550"/>
              <a:gd name="connsiteX269" fmla="*/ 397004 w 439877"/>
              <a:gd name="connsiteY269" fmla="*/ 123154 h 487550"/>
              <a:gd name="connsiteX270" fmla="*/ 398242 w 439877"/>
              <a:gd name="connsiteY270" fmla="*/ 121619 h 487550"/>
              <a:gd name="connsiteX271" fmla="*/ 398861 w 439877"/>
              <a:gd name="connsiteY271" fmla="*/ 120697 h 487550"/>
              <a:gd name="connsiteX272" fmla="*/ 399016 w 439877"/>
              <a:gd name="connsiteY272" fmla="*/ 120390 h 487550"/>
              <a:gd name="connsiteX273" fmla="*/ 400099 w 439877"/>
              <a:gd name="connsiteY273" fmla="*/ 118701 h 487550"/>
              <a:gd name="connsiteX274" fmla="*/ 401028 w 439877"/>
              <a:gd name="connsiteY274" fmla="*/ 116858 h 487550"/>
              <a:gd name="connsiteX275" fmla="*/ 401956 w 439877"/>
              <a:gd name="connsiteY275" fmla="*/ 114862 h 487550"/>
              <a:gd name="connsiteX276" fmla="*/ 402730 w 439877"/>
              <a:gd name="connsiteY276" fmla="*/ 112712 h 487550"/>
              <a:gd name="connsiteX277" fmla="*/ 403195 w 439877"/>
              <a:gd name="connsiteY277" fmla="*/ 110102 h 487550"/>
              <a:gd name="connsiteX278" fmla="*/ 403349 w 439877"/>
              <a:gd name="connsiteY278" fmla="*/ 107491 h 487550"/>
              <a:gd name="connsiteX279" fmla="*/ 403040 w 439877"/>
              <a:gd name="connsiteY279" fmla="*/ 104574 h 487550"/>
              <a:gd name="connsiteX280" fmla="*/ 402111 w 439877"/>
              <a:gd name="connsiteY280" fmla="*/ 101349 h 487550"/>
              <a:gd name="connsiteX281" fmla="*/ 401028 w 439877"/>
              <a:gd name="connsiteY281" fmla="*/ 98124 h 487550"/>
              <a:gd name="connsiteX282" fmla="*/ 399170 w 439877"/>
              <a:gd name="connsiteY282" fmla="*/ 94592 h 487550"/>
              <a:gd name="connsiteX283" fmla="*/ 396849 w 439877"/>
              <a:gd name="connsiteY283" fmla="*/ 90600 h 487550"/>
              <a:gd name="connsiteX284" fmla="*/ 393753 w 439877"/>
              <a:gd name="connsiteY284" fmla="*/ 86607 h 487550"/>
              <a:gd name="connsiteX285" fmla="*/ 389729 w 439877"/>
              <a:gd name="connsiteY285" fmla="*/ 82154 h 487550"/>
              <a:gd name="connsiteX286" fmla="*/ 385086 w 439877"/>
              <a:gd name="connsiteY286" fmla="*/ 77547 h 487550"/>
              <a:gd name="connsiteX287" fmla="*/ 379359 w 439877"/>
              <a:gd name="connsiteY287" fmla="*/ 72633 h 487550"/>
              <a:gd name="connsiteX288" fmla="*/ 373632 w 439877"/>
              <a:gd name="connsiteY288" fmla="*/ 67720 h 487550"/>
              <a:gd name="connsiteX289" fmla="*/ 368834 w 439877"/>
              <a:gd name="connsiteY289" fmla="*/ 62499 h 487550"/>
              <a:gd name="connsiteX290" fmla="*/ 364655 w 439877"/>
              <a:gd name="connsiteY290" fmla="*/ 57277 h 487550"/>
              <a:gd name="connsiteX291" fmla="*/ 361404 w 439877"/>
              <a:gd name="connsiteY291" fmla="*/ 52210 h 487550"/>
              <a:gd name="connsiteX292" fmla="*/ 359083 w 439877"/>
              <a:gd name="connsiteY292" fmla="*/ 46989 h 487550"/>
              <a:gd name="connsiteX293" fmla="*/ 357225 w 439877"/>
              <a:gd name="connsiteY293" fmla="*/ 41768 h 487550"/>
              <a:gd name="connsiteX294" fmla="*/ 356452 w 439877"/>
              <a:gd name="connsiteY294" fmla="*/ 36701 h 487550"/>
              <a:gd name="connsiteX295" fmla="*/ 356606 w 439877"/>
              <a:gd name="connsiteY295" fmla="*/ 31633 h 487550"/>
              <a:gd name="connsiteX296" fmla="*/ 357535 w 439877"/>
              <a:gd name="connsiteY296" fmla="*/ 26873 h 487550"/>
              <a:gd name="connsiteX297" fmla="*/ 359547 w 439877"/>
              <a:gd name="connsiteY297" fmla="*/ 22112 h 487550"/>
              <a:gd name="connsiteX298" fmla="*/ 362178 w 439877"/>
              <a:gd name="connsiteY298" fmla="*/ 17659 h 487550"/>
              <a:gd name="connsiteX299" fmla="*/ 365738 w 439877"/>
              <a:gd name="connsiteY299" fmla="*/ 13206 h 487550"/>
              <a:gd name="connsiteX300" fmla="*/ 369917 w 439877"/>
              <a:gd name="connsiteY300" fmla="*/ 9521 h 487550"/>
              <a:gd name="connsiteX301" fmla="*/ 374406 w 439877"/>
              <a:gd name="connsiteY301" fmla="*/ 6296 h 487550"/>
              <a:gd name="connsiteX302" fmla="*/ 379514 w 439877"/>
              <a:gd name="connsiteY302" fmla="*/ 3839 h 487550"/>
              <a:gd name="connsiteX303" fmla="*/ 384776 w 439877"/>
              <a:gd name="connsiteY303" fmla="*/ 1996 h 487550"/>
              <a:gd name="connsiteX304" fmla="*/ 390503 w 439877"/>
              <a:gd name="connsiteY304" fmla="*/ 614 h 4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</a:cxnLst>
            <a:rect l="l" t="t" r="r" b="b"/>
            <a:pathLst>
              <a:path w="439877" h="487550">
                <a:moveTo>
                  <a:pt x="320012" y="171183"/>
                </a:moveTo>
                <a:lnTo>
                  <a:pt x="323091" y="171646"/>
                </a:lnTo>
                <a:lnTo>
                  <a:pt x="326169" y="172881"/>
                </a:lnTo>
                <a:lnTo>
                  <a:pt x="329094" y="174578"/>
                </a:lnTo>
                <a:lnTo>
                  <a:pt x="331557" y="176894"/>
                </a:lnTo>
                <a:lnTo>
                  <a:pt x="333404" y="179517"/>
                </a:lnTo>
                <a:lnTo>
                  <a:pt x="334944" y="182758"/>
                </a:lnTo>
                <a:lnTo>
                  <a:pt x="335713" y="185845"/>
                </a:lnTo>
                <a:lnTo>
                  <a:pt x="335867" y="188932"/>
                </a:lnTo>
                <a:lnTo>
                  <a:pt x="335405" y="192173"/>
                </a:lnTo>
                <a:lnTo>
                  <a:pt x="334328" y="195260"/>
                </a:lnTo>
                <a:lnTo>
                  <a:pt x="332481" y="198192"/>
                </a:lnTo>
                <a:lnTo>
                  <a:pt x="330326" y="200662"/>
                </a:lnTo>
                <a:lnTo>
                  <a:pt x="307544" y="221035"/>
                </a:lnTo>
                <a:lnTo>
                  <a:pt x="304773" y="223041"/>
                </a:lnTo>
                <a:lnTo>
                  <a:pt x="301848" y="224584"/>
                </a:lnTo>
                <a:lnTo>
                  <a:pt x="298616" y="225356"/>
                </a:lnTo>
                <a:lnTo>
                  <a:pt x="295383" y="225356"/>
                </a:lnTo>
                <a:lnTo>
                  <a:pt x="292304" y="224893"/>
                </a:lnTo>
                <a:lnTo>
                  <a:pt x="289226" y="223658"/>
                </a:lnTo>
                <a:lnTo>
                  <a:pt x="286301" y="222115"/>
                </a:lnTo>
                <a:lnTo>
                  <a:pt x="283838" y="219800"/>
                </a:lnTo>
                <a:lnTo>
                  <a:pt x="281837" y="217022"/>
                </a:lnTo>
                <a:lnTo>
                  <a:pt x="280452" y="213935"/>
                </a:lnTo>
                <a:lnTo>
                  <a:pt x="279682" y="210848"/>
                </a:lnTo>
                <a:lnTo>
                  <a:pt x="279528" y="207607"/>
                </a:lnTo>
                <a:lnTo>
                  <a:pt x="279990" y="204366"/>
                </a:lnTo>
                <a:lnTo>
                  <a:pt x="281067" y="201433"/>
                </a:lnTo>
                <a:lnTo>
                  <a:pt x="282915" y="198655"/>
                </a:lnTo>
                <a:lnTo>
                  <a:pt x="285224" y="196032"/>
                </a:lnTo>
                <a:lnTo>
                  <a:pt x="307698" y="175659"/>
                </a:lnTo>
                <a:lnTo>
                  <a:pt x="310622" y="173652"/>
                </a:lnTo>
                <a:lnTo>
                  <a:pt x="313547" y="172263"/>
                </a:lnTo>
                <a:lnTo>
                  <a:pt x="316626" y="171337"/>
                </a:lnTo>
                <a:close/>
                <a:moveTo>
                  <a:pt x="153539" y="169017"/>
                </a:moveTo>
                <a:lnTo>
                  <a:pt x="320698" y="355370"/>
                </a:lnTo>
                <a:lnTo>
                  <a:pt x="208949" y="455666"/>
                </a:lnTo>
                <a:lnTo>
                  <a:pt x="202603" y="460928"/>
                </a:lnTo>
                <a:lnTo>
                  <a:pt x="195948" y="465572"/>
                </a:lnTo>
                <a:lnTo>
                  <a:pt x="188828" y="470060"/>
                </a:lnTo>
                <a:lnTo>
                  <a:pt x="181399" y="473930"/>
                </a:lnTo>
                <a:lnTo>
                  <a:pt x="173660" y="477490"/>
                </a:lnTo>
                <a:lnTo>
                  <a:pt x="165612" y="480276"/>
                </a:lnTo>
                <a:lnTo>
                  <a:pt x="157563" y="482752"/>
                </a:lnTo>
                <a:lnTo>
                  <a:pt x="149205" y="484764"/>
                </a:lnTo>
                <a:lnTo>
                  <a:pt x="140847" y="486312"/>
                </a:lnTo>
                <a:lnTo>
                  <a:pt x="132489" y="487241"/>
                </a:lnTo>
                <a:lnTo>
                  <a:pt x="123976" y="487550"/>
                </a:lnTo>
                <a:lnTo>
                  <a:pt x="115618" y="487395"/>
                </a:lnTo>
                <a:lnTo>
                  <a:pt x="107415" y="486621"/>
                </a:lnTo>
                <a:lnTo>
                  <a:pt x="99367" y="485383"/>
                </a:lnTo>
                <a:lnTo>
                  <a:pt x="91628" y="483526"/>
                </a:lnTo>
                <a:lnTo>
                  <a:pt x="83889" y="480895"/>
                </a:lnTo>
                <a:lnTo>
                  <a:pt x="76460" y="477799"/>
                </a:lnTo>
                <a:lnTo>
                  <a:pt x="69495" y="474084"/>
                </a:lnTo>
                <a:lnTo>
                  <a:pt x="62839" y="469751"/>
                </a:lnTo>
                <a:lnTo>
                  <a:pt x="56803" y="464643"/>
                </a:lnTo>
                <a:lnTo>
                  <a:pt x="51076" y="459071"/>
                </a:lnTo>
                <a:lnTo>
                  <a:pt x="21359" y="426103"/>
                </a:lnTo>
                <a:lnTo>
                  <a:pt x="16406" y="419757"/>
                </a:lnTo>
                <a:lnTo>
                  <a:pt x="11918" y="413102"/>
                </a:lnTo>
                <a:lnTo>
                  <a:pt x="8358" y="406137"/>
                </a:lnTo>
                <a:lnTo>
                  <a:pt x="5417" y="398708"/>
                </a:lnTo>
                <a:lnTo>
                  <a:pt x="3095" y="391123"/>
                </a:lnTo>
                <a:lnTo>
                  <a:pt x="1393" y="383230"/>
                </a:lnTo>
                <a:lnTo>
                  <a:pt x="464" y="375027"/>
                </a:lnTo>
                <a:lnTo>
                  <a:pt x="0" y="366823"/>
                </a:lnTo>
                <a:lnTo>
                  <a:pt x="155" y="358620"/>
                </a:lnTo>
                <a:lnTo>
                  <a:pt x="929" y="350262"/>
                </a:lnTo>
                <a:lnTo>
                  <a:pt x="2167" y="341904"/>
                </a:lnTo>
                <a:lnTo>
                  <a:pt x="4024" y="333701"/>
                </a:lnTo>
                <a:lnTo>
                  <a:pt x="6346" y="325498"/>
                </a:lnTo>
                <a:lnTo>
                  <a:pt x="9286" y="317449"/>
                </a:lnTo>
                <a:lnTo>
                  <a:pt x="12537" y="309555"/>
                </a:lnTo>
                <a:lnTo>
                  <a:pt x="16406" y="302126"/>
                </a:lnTo>
                <a:lnTo>
                  <a:pt x="20585" y="294852"/>
                </a:lnTo>
                <a:lnTo>
                  <a:pt x="25383" y="287886"/>
                </a:lnTo>
                <a:lnTo>
                  <a:pt x="30491" y="281231"/>
                </a:lnTo>
                <a:lnTo>
                  <a:pt x="35908" y="275040"/>
                </a:lnTo>
                <a:lnTo>
                  <a:pt x="41790" y="269468"/>
                </a:lnTo>
                <a:close/>
                <a:moveTo>
                  <a:pt x="367585" y="156016"/>
                </a:moveTo>
                <a:lnTo>
                  <a:pt x="376834" y="166314"/>
                </a:lnTo>
                <a:lnTo>
                  <a:pt x="382846" y="173648"/>
                </a:lnTo>
                <a:lnTo>
                  <a:pt x="388087" y="181293"/>
                </a:lnTo>
                <a:lnTo>
                  <a:pt x="392403" y="189407"/>
                </a:lnTo>
                <a:lnTo>
                  <a:pt x="396103" y="197676"/>
                </a:lnTo>
                <a:lnTo>
                  <a:pt x="398877" y="206102"/>
                </a:lnTo>
                <a:lnTo>
                  <a:pt x="401035" y="214840"/>
                </a:lnTo>
                <a:lnTo>
                  <a:pt x="402423" y="223577"/>
                </a:lnTo>
                <a:lnTo>
                  <a:pt x="403039" y="232471"/>
                </a:lnTo>
                <a:lnTo>
                  <a:pt x="402885" y="241365"/>
                </a:lnTo>
                <a:lnTo>
                  <a:pt x="402114" y="250103"/>
                </a:lnTo>
                <a:lnTo>
                  <a:pt x="400573" y="258840"/>
                </a:lnTo>
                <a:lnTo>
                  <a:pt x="398261" y="267422"/>
                </a:lnTo>
                <a:lnTo>
                  <a:pt x="395178" y="275848"/>
                </a:lnTo>
                <a:lnTo>
                  <a:pt x="391324" y="283805"/>
                </a:lnTo>
                <a:lnTo>
                  <a:pt x="387008" y="291763"/>
                </a:lnTo>
                <a:lnTo>
                  <a:pt x="381613" y="299252"/>
                </a:lnTo>
                <a:lnTo>
                  <a:pt x="375601" y="306274"/>
                </a:lnTo>
                <a:lnTo>
                  <a:pt x="369127" y="312983"/>
                </a:lnTo>
                <a:lnTo>
                  <a:pt x="329511" y="348870"/>
                </a:lnTo>
                <a:lnTo>
                  <a:pt x="251358" y="260713"/>
                </a:lnTo>
                <a:lnTo>
                  <a:pt x="279105" y="235436"/>
                </a:lnTo>
                <a:lnTo>
                  <a:pt x="279105" y="235124"/>
                </a:lnTo>
                <a:lnTo>
                  <a:pt x="282958" y="238712"/>
                </a:lnTo>
                <a:lnTo>
                  <a:pt x="286658" y="241521"/>
                </a:lnTo>
                <a:lnTo>
                  <a:pt x="290512" y="243237"/>
                </a:lnTo>
                <a:lnTo>
                  <a:pt x="294365" y="244329"/>
                </a:lnTo>
                <a:lnTo>
                  <a:pt x="298065" y="244798"/>
                </a:lnTo>
                <a:lnTo>
                  <a:pt x="301918" y="244641"/>
                </a:lnTo>
                <a:lnTo>
                  <a:pt x="305310" y="244173"/>
                </a:lnTo>
                <a:lnTo>
                  <a:pt x="308701" y="243237"/>
                </a:lnTo>
                <a:lnTo>
                  <a:pt x="311630" y="242145"/>
                </a:lnTo>
                <a:lnTo>
                  <a:pt x="314404" y="241053"/>
                </a:lnTo>
                <a:lnTo>
                  <a:pt x="316562" y="239649"/>
                </a:lnTo>
                <a:lnTo>
                  <a:pt x="318566" y="238556"/>
                </a:lnTo>
                <a:lnTo>
                  <a:pt x="319954" y="237620"/>
                </a:lnTo>
                <a:lnTo>
                  <a:pt x="320879" y="236996"/>
                </a:lnTo>
                <a:lnTo>
                  <a:pt x="321187" y="236840"/>
                </a:lnTo>
                <a:lnTo>
                  <a:pt x="343076" y="217024"/>
                </a:lnTo>
                <a:lnTo>
                  <a:pt x="346621" y="213123"/>
                </a:lnTo>
                <a:lnTo>
                  <a:pt x="349242" y="209379"/>
                </a:lnTo>
                <a:lnTo>
                  <a:pt x="351091" y="205478"/>
                </a:lnTo>
                <a:lnTo>
                  <a:pt x="352325" y="201733"/>
                </a:lnTo>
                <a:lnTo>
                  <a:pt x="352941" y="197988"/>
                </a:lnTo>
                <a:lnTo>
                  <a:pt x="352941" y="194400"/>
                </a:lnTo>
                <a:lnTo>
                  <a:pt x="352479" y="190967"/>
                </a:lnTo>
                <a:lnTo>
                  <a:pt x="351708" y="187690"/>
                </a:lnTo>
                <a:lnTo>
                  <a:pt x="350629" y="184882"/>
                </a:lnTo>
                <a:lnTo>
                  <a:pt x="349550" y="182385"/>
                </a:lnTo>
                <a:lnTo>
                  <a:pt x="348471" y="180045"/>
                </a:lnTo>
                <a:lnTo>
                  <a:pt x="347546" y="178172"/>
                </a:lnTo>
                <a:lnTo>
                  <a:pt x="346621" y="176924"/>
                </a:lnTo>
                <a:lnTo>
                  <a:pt x="346005" y="175988"/>
                </a:lnTo>
                <a:lnTo>
                  <a:pt x="345850" y="175832"/>
                </a:lnTo>
                <a:close/>
                <a:moveTo>
                  <a:pt x="267011" y="99677"/>
                </a:moveTo>
                <a:lnTo>
                  <a:pt x="275617" y="99832"/>
                </a:lnTo>
                <a:lnTo>
                  <a:pt x="284376" y="100609"/>
                </a:lnTo>
                <a:lnTo>
                  <a:pt x="292981" y="102316"/>
                </a:lnTo>
                <a:lnTo>
                  <a:pt x="301433" y="104645"/>
                </a:lnTo>
                <a:lnTo>
                  <a:pt x="309731" y="107751"/>
                </a:lnTo>
                <a:lnTo>
                  <a:pt x="317722" y="111632"/>
                </a:lnTo>
                <a:lnTo>
                  <a:pt x="325405" y="115979"/>
                </a:lnTo>
                <a:lnTo>
                  <a:pt x="332627" y="121414"/>
                </a:lnTo>
                <a:lnTo>
                  <a:pt x="339696" y="127313"/>
                </a:lnTo>
                <a:lnTo>
                  <a:pt x="346150" y="133990"/>
                </a:lnTo>
                <a:lnTo>
                  <a:pt x="355370" y="144237"/>
                </a:lnTo>
                <a:lnTo>
                  <a:pt x="334010" y="163800"/>
                </a:lnTo>
                <a:lnTo>
                  <a:pt x="330476" y="160384"/>
                </a:lnTo>
                <a:lnTo>
                  <a:pt x="326942" y="157900"/>
                </a:lnTo>
                <a:lnTo>
                  <a:pt x="323100" y="156192"/>
                </a:lnTo>
                <a:lnTo>
                  <a:pt x="319412" y="155105"/>
                </a:lnTo>
                <a:lnTo>
                  <a:pt x="315724" y="154639"/>
                </a:lnTo>
                <a:lnTo>
                  <a:pt x="312190" y="154639"/>
                </a:lnTo>
                <a:lnTo>
                  <a:pt x="308809" y="154950"/>
                </a:lnTo>
                <a:lnTo>
                  <a:pt x="305428" y="155726"/>
                </a:lnTo>
                <a:lnTo>
                  <a:pt x="302508" y="156658"/>
                </a:lnTo>
                <a:lnTo>
                  <a:pt x="299896" y="157589"/>
                </a:lnTo>
                <a:lnTo>
                  <a:pt x="297437" y="158676"/>
                </a:lnTo>
                <a:lnTo>
                  <a:pt x="295593" y="159608"/>
                </a:lnTo>
                <a:lnTo>
                  <a:pt x="294210" y="160384"/>
                </a:lnTo>
                <a:lnTo>
                  <a:pt x="293288" y="161005"/>
                </a:lnTo>
                <a:lnTo>
                  <a:pt x="292981" y="161160"/>
                </a:lnTo>
                <a:lnTo>
                  <a:pt x="269931" y="182276"/>
                </a:lnTo>
                <a:lnTo>
                  <a:pt x="266397" y="186002"/>
                </a:lnTo>
                <a:lnTo>
                  <a:pt x="263477" y="189883"/>
                </a:lnTo>
                <a:lnTo>
                  <a:pt x="261633" y="193610"/>
                </a:lnTo>
                <a:lnTo>
                  <a:pt x="260557" y="197647"/>
                </a:lnTo>
                <a:lnTo>
                  <a:pt x="260096" y="201217"/>
                </a:lnTo>
                <a:lnTo>
                  <a:pt x="260096" y="204788"/>
                </a:lnTo>
                <a:lnTo>
                  <a:pt x="260557" y="208359"/>
                </a:lnTo>
                <a:lnTo>
                  <a:pt x="261325" y="211465"/>
                </a:lnTo>
                <a:lnTo>
                  <a:pt x="262401" y="214415"/>
                </a:lnTo>
                <a:lnTo>
                  <a:pt x="263477" y="217209"/>
                </a:lnTo>
                <a:lnTo>
                  <a:pt x="264860" y="219383"/>
                </a:lnTo>
                <a:lnTo>
                  <a:pt x="265936" y="221246"/>
                </a:lnTo>
                <a:lnTo>
                  <a:pt x="266858" y="222643"/>
                </a:lnTo>
                <a:lnTo>
                  <a:pt x="267626" y="223730"/>
                </a:lnTo>
                <a:lnTo>
                  <a:pt x="267933" y="224196"/>
                </a:lnTo>
                <a:lnTo>
                  <a:pt x="240119" y="249193"/>
                </a:lnTo>
                <a:lnTo>
                  <a:pt x="162517" y="161781"/>
                </a:lnTo>
                <a:lnTo>
                  <a:pt x="201702" y="126071"/>
                </a:lnTo>
                <a:lnTo>
                  <a:pt x="208925" y="120327"/>
                </a:lnTo>
                <a:lnTo>
                  <a:pt x="216608" y="115048"/>
                </a:lnTo>
                <a:lnTo>
                  <a:pt x="224445" y="110701"/>
                </a:lnTo>
                <a:lnTo>
                  <a:pt x="232743" y="106819"/>
                </a:lnTo>
                <a:lnTo>
                  <a:pt x="241041" y="104024"/>
                </a:lnTo>
                <a:lnTo>
                  <a:pt x="249647" y="101695"/>
                </a:lnTo>
                <a:lnTo>
                  <a:pt x="258252" y="100298"/>
                </a:lnTo>
                <a:close/>
                <a:moveTo>
                  <a:pt x="396694" y="0"/>
                </a:moveTo>
                <a:lnTo>
                  <a:pt x="403195" y="0"/>
                </a:lnTo>
                <a:lnTo>
                  <a:pt x="409695" y="461"/>
                </a:lnTo>
                <a:lnTo>
                  <a:pt x="416660" y="1689"/>
                </a:lnTo>
                <a:lnTo>
                  <a:pt x="423780" y="3532"/>
                </a:lnTo>
                <a:lnTo>
                  <a:pt x="431210" y="5989"/>
                </a:lnTo>
                <a:lnTo>
                  <a:pt x="438639" y="9214"/>
                </a:lnTo>
                <a:lnTo>
                  <a:pt x="439568" y="9828"/>
                </a:lnTo>
                <a:lnTo>
                  <a:pt x="439877" y="11056"/>
                </a:lnTo>
                <a:lnTo>
                  <a:pt x="439722" y="12438"/>
                </a:lnTo>
                <a:lnTo>
                  <a:pt x="438948" y="13974"/>
                </a:lnTo>
                <a:lnTo>
                  <a:pt x="437710" y="15663"/>
                </a:lnTo>
                <a:lnTo>
                  <a:pt x="436008" y="17352"/>
                </a:lnTo>
                <a:lnTo>
                  <a:pt x="434305" y="18427"/>
                </a:lnTo>
                <a:lnTo>
                  <a:pt x="432603" y="19195"/>
                </a:lnTo>
                <a:lnTo>
                  <a:pt x="431055" y="19502"/>
                </a:lnTo>
                <a:lnTo>
                  <a:pt x="429662" y="19195"/>
                </a:lnTo>
                <a:lnTo>
                  <a:pt x="422232" y="16124"/>
                </a:lnTo>
                <a:lnTo>
                  <a:pt x="415113" y="13667"/>
                </a:lnTo>
                <a:lnTo>
                  <a:pt x="408612" y="12131"/>
                </a:lnTo>
                <a:lnTo>
                  <a:pt x="402576" y="11056"/>
                </a:lnTo>
                <a:lnTo>
                  <a:pt x="396849" y="10442"/>
                </a:lnTo>
                <a:lnTo>
                  <a:pt x="391741" y="10442"/>
                </a:lnTo>
                <a:lnTo>
                  <a:pt x="387098" y="10749"/>
                </a:lnTo>
                <a:lnTo>
                  <a:pt x="382919" y="11517"/>
                </a:lnTo>
                <a:lnTo>
                  <a:pt x="379359" y="12592"/>
                </a:lnTo>
                <a:lnTo>
                  <a:pt x="376418" y="13820"/>
                </a:lnTo>
                <a:lnTo>
                  <a:pt x="373787" y="15356"/>
                </a:lnTo>
                <a:lnTo>
                  <a:pt x="371929" y="17045"/>
                </a:lnTo>
                <a:lnTo>
                  <a:pt x="370227" y="19348"/>
                </a:lnTo>
                <a:lnTo>
                  <a:pt x="368989" y="22266"/>
                </a:lnTo>
                <a:lnTo>
                  <a:pt x="368215" y="25644"/>
                </a:lnTo>
                <a:lnTo>
                  <a:pt x="368060" y="29330"/>
                </a:lnTo>
                <a:lnTo>
                  <a:pt x="368524" y="33476"/>
                </a:lnTo>
                <a:lnTo>
                  <a:pt x="369763" y="37929"/>
                </a:lnTo>
                <a:lnTo>
                  <a:pt x="371620" y="42689"/>
                </a:lnTo>
                <a:lnTo>
                  <a:pt x="374561" y="47603"/>
                </a:lnTo>
                <a:lnTo>
                  <a:pt x="378430" y="52671"/>
                </a:lnTo>
                <a:lnTo>
                  <a:pt x="383228" y="57892"/>
                </a:lnTo>
                <a:lnTo>
                  <a:pt x="389265" y="63113"/>
                </a:lnTo>
                <a:lnTo>
                  <a:pt x="395920" y="68948"/>
                </a:lnTo>
                <a:lnTo>
                  <a:pt x="401492" y="74630"/>
                </a:lnTo>
                <a:lnTo>
                  <a:pt x="406445" y="80311"/>
                </a:lnTo>
                <a:lnTo>
                  <a:pt x="410005" y="85839"/>
                </a:lnTo>
                <a:lnTo>
                  <a:pt x="412946" y="91214"/>
                </a:lnTo>
                <a:lnTo>
                  <a:pt x="414648" y="96742"/>
                </a:lnTo>
                <a:lnTo>
                  <a:pt x="415577" y="102117"/>
                </a:lnTo>
                <a:lnTo>
                  <a:pt x="415422" y="107338"/>
                </a:lnTo>
                <a:lnTo>
                  <a:pt x="414339" y="112559"/>
                </a:lnTo>
                <a:lnTo>
                  <a:pt x="412327" y="117626"/>
                </a:lnTo>
                <a:lnTo>
                  <a:pt x="409076" y="122694"/>
                </a:lnTo>
                <a:lnTo>
                  <a:pt x="405826" y="127147"/>
                </a:lnTo>
                <a:lnTo>
                  <a:pt x="402111" y="131447"/>
                </a:lnTo>
                <a:lnTo>
                  <a:pt x="398397" y="135132"/>
                </a:lnTo>
                <a:lnTo>
                  <a:pt x="394527" y="138817"/>
                </a:lnTo>
                <a:lnTo>
                  <a:pt x="390503" y="141889"/>
                </a:lnTo>
                <a:lnTo>
                  <a:pt x="386633" y="144960"/>
                </a:lnTo>
                <a:lnTo>
                  <a:pt x="382764" y="147417"/>
                </a:lnTo>
                <a:lnTo>
                  <a:pt x="379204" y="149567"/>
                </a:lnTo>
                <a:lnTo>
                  <a:pt x="375799" y="151409"/>
                </a:lnTo>
                <a:lnTo>
                  <a:pt x="373013" y="152945"/>
                </a:lnTo>
                <a:lnTo>
                  <a:pt x="370536" y="154327"/>
                </a:lnTo>
                <a:lnTo>
                  <a:pt x="368524" y="155248"/>
                </a:lnTo>
                <a:lnTo>
                  <a:pt x="367131" y="155862"/>
                </a:lnTo>
                <a:lnTo>
                  <a:pt x="366357" y="156016"/>
                </a:lnTo>
                <a:lnTo>
                  <a:pt x="355368" y="144192"/>
                </a:lnTo>
                <a:lnTo>
                  <a:pt x="356142" y="143117"/>
                </a:lnTo>
                <a:lnTo>
                  <a:pt x="357535" y="142349"/>
                </a:lnTo>
                <a:lnTo>
                  <a:pt x="359702" y="141735"/>
                </a:lnTo>
                <a:lnTo>
                  <a:pt x="361869" y="141121"/>
                </a:lnTo>
                <a:lnTo>
                  <a:pt x="364190" y="140660"/>
                </a:lnTo>
                <a:lnTo>
                  <a:pt x="366512" y="140199"/>
                </a:lnTo>
                <a:lnTo>
                  <a:pt x="368524" y="139892"/>
                </a:lnTo>
                <a:lnTo>
                  <a:pt x="369917" y="139739"/>
                </a:lnTo>
                <a:lnTo>
                  <a:pt x="376108" y="137435"/>
                </a:lnTo>
                <a:lnTo>
                  <a:pt x="381526" y="134978"/>
                </a:lnTo>
                <a:lnTo>
                  <a:pt x="386169" y="132368"/>
                </a:lnTo>
                <a:lnTo>
                  <a:pt x="389884" y="129911"/>
                </a:lnTo>
                <a:lnTo>
                  <a:pt x="392824" y="127300"/>
                </a:lnTo>
                <a:lnTo>
                  <a:pt x="395301" y="125151"/>
                </a:lnTo>
                <a:lnTo>
                  <a:pt x="397004" y="123154"/>
                </a:lnTo>
                <a:lnTo>
                  <a:pt x="398242" y="121619"/>
                </a:lnTo>
                <a:lnTo>
                  <a:pt x="398861" y="120697"/>
                </a:lnTo>
                <a:lnTo>
                  <a:pt x="399016" y="120390"/>
                </a:lnTo>
                <a:lnTo>
                  <a:pt x="400099" y="118701"/>
                </a:lnTo>
                <a:lnTo>
                  <a:pt x="401028" y="116858"/>
                </a:lnTo>
                <a:lnTo>
                  <a:pt x="401956" y="114862"/>
                </a:lnTo>
                <a:lnTo>
                  <a:pt x="402730" y="112712"/>
                </a:lnTo>
                <a:lnTo>
                  <a:pt x="403195" y="110102"/>
                </a:lnTo>
                <a:lnTo>
                  <a:pt x="403349" y="107491"/>
                </a:lnTo>
                <a:lnTo>
                  <a:pt x="403040" y="104574"/>
                </a:lnTo>
                <a:lnTo>
                  <a:pt x="402111" y="101349"/>
                </a:lnTo>
                <a:lnTo>
                  <a:pt x="401028" y="98124"/>
                </a:lnTo>
                <a:lnTo>
                  <a:pt x="399170" y="94592"/>
                </a:lnTo>
                <a:lnTo>
                  <a:pt x="396849" y="90600"/>
                </a:lnTo>
                <a:lnTo>
                  <a:pt x="393753" y="86607"/>
                </a:lnTo>
                <a:lnTo>
                  <a:pt x="389729" y="82154"/>
                </a:lnTo>
                <a:lnTo>
                  <a:pt x="385086" y="77547"/>
                </a:lnTo>
                <a:lnTo>
                  <a:pt x="379359" y="72633"/>
                </a:lnTo>
                <a:lnTo>
                  <a:pt x="373632" y="67720"/>
                </a:lnTo>
                <a:lnTo>
                  <a:pt x="368834" y="62499"/>
                </a:lnTo>
                <a:lnTo>
                  <a:pt x="364655" y="57277"/>
                </a:lnTo>
                <a:lnTo>
                  <a:pt x="361404" y="52210"/>
                </a:lnTo>
                <a:lnTo>
                  <a:pt x="359083" y="46989"/>
                </a:lnTo>
                <a:lnTo>
                  <a:pt x="357225" y="41768"/>
                </a:lnTo>
                <a:lnTo>
                  <a:pt x="356452" y="36701"/>
                </a:lnTo>
                <a:lnTo>
                  <a:pt x="356606" y="31633"/>
                </a:lnTo>
                <a:lnTo>
                  <a:pt x="357535" y="26873"/>
                </a:lnTo>
                <a:lnTo>
                  <a:pt x="359547" y="22112"/>
                </a:lnTo>
                <a:lnTo>
                  <a:pt x="362178" y="17659"/>
                </a:lnTo>
                <a:lnTo>
                  <a:pt x="365738" y="13206"/>
                </a:lnTo>
                <a:lnTo>
                  <a:pt x="369917" y="9521"/>
                </a:lnTo>
                <a:lnTo>
                  <a:pt x="374406" y="6296"/>
                </a:lnTo>
                <a:lnTo>
                  <a:pt x="379514" y="3839"/>
                </a:lnTo>
                <a:lnTo>
                  <a:pt x="384776" y="1996"/>
                </a:lnTo>
                <a:lnTo>
                  <a:pt x="390503" y="614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Freeform 6"/>
          <p:cNvSpPr>
            <a:spLocks/>
          </p:cNvSpPr>
          <p:nvPr/>
        </p:nvSpPr>
        <p:spPr bwMode="auto">
          <a:xfrm>
            <a:off x="1850559" y="6233728"/>
            <a:ext cx="193614" cy="17165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자유형 31"/>
          <p:cNvSpPr>
            <a:spLocks/>
          </p:cNvSpPr>
          <p:nvPr/>
        </p:nvSpPr>
        <p:spPr bwMode="auto">
          <a:xfrm>
            <a:off x="375951" y="1563454"/>
            <a:ext cx="182694" cy="159892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Freeform 36"/>
          <p:cNvSpPr>
            <a:spLocks noEditPoints="1"/>
          </p:cNvSpPr>
          <p:nvPr/>
        </p:nvSpPr>
        <p:spPr bwMode="auto">
          <a:xfrm>
            <a:off x="5775360" y="6244471"/>
            <a:ext cx="95674" cy="160915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 rot="3600000">
            <a:off x="6400086" y="2812536"/>
            <a:ext cx="2700000" cy="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34"/>
          <p:cNvSpPr/>
          <p:nvPr/>
        </p:nvSpPr>
        <p:spPr>
          <a:xfrm>
            <a:off x="7730067" y="2790824"/>
            <a:ext cx="93786" cy="93786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6" name="타원 35"/>
          <p:cNvSpPr/>
          <p:nvPr/>
        </p:nvSpPr>
        <p:spPr>
          <a:xfrm>
            <a:off x="6887761" y="1390883"/>
            <a:ext cx="374650" cy="37465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7" name="Freeform 6"/>
          <p:cNvSpPr>
            <a:spLocks/>
          </p:cNvSpPr>
          <p:nvPr/>
        </p:nvSpPr>
        <p:spPr bwMode="auto">
          <a:xfrm>
            <a:off x="6965559" y="1471743"/>
            <a:ext cx="193614" cy="17165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613807" y="5175503"/>
            <a:ext cx="851051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bg1"/>
                </a:solidFill>
              </a:rPr>
              <a:t>UI </a:t>
            </a:r>
            <a:r>
              <a:rPr lang="ko-KR" altLang="en-US" sz="900" dirty="0">
                <a:solidFill>
                  <a:schemeClr val="bg1"/>
                </a:solidFill>
              </a:rPr>
              <a:t>디자인</a:t>
            </a:r>
            <a:r>
              <a:rPr lang="en-US" altLang="ko-KR" sz="900" dirty="0">
                <a:solidFill>
                  <a:schemeClr val="bg1"/>
                </a:solidFill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bg1"/>
                </a:solidFill>
              </a:rPr>
              <a:t>시안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2959873" y="1418339"/>
            <a:ext cx="144431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bg1"/>
                </a:solidFill>
              </a:rPr>
              <a:t>분석</a:t>
            </a:r>
            <a:r>
              <a:rPr lang="en-US" altLang="ko-KR" sz="1400" b="1" dirty="0">
                <a:solidFill>
                  <a:schemeClr val="bg1"/>
                </a:solidFill>
              </a:rPr>
              <a:t>/</a:t>
            </a:r>
            <a:r>
              <a:rPr lang="ko-KR" altLang="en-US" sz="1400" b="1" dirty="0">
                <a:solidFill>
                  <a:schemeClr val="bg1"/>
                </a:solidFill>
              </a:rPr>
              <a:t>설계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0259850" y="3579882"/>
            <a:ext cx="144431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schemeClr val="bg1"/>
                </a:solidFill>
              </a:rPr>
              <a:t>완료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10393066" y="3983777"/>
            <a:ext cx="13868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최종 결과 보고서 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456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10" grpId="0" animBg="1"/>
      <p:bldP spid="11" grpId="0" animBg="1"/>
      <p:bldP spid="12" grpId="0"/>
      <p:bldP spid="13" grpId="0"/>
      <p:bldP spid="15" grpId="0" animBg="1"/>
      <p:bldP spid="16" grpId="0" animBg="1"/>
      <p:bldP spid="17" grpId="0"/>
      <p:bldP spid="18" grpId="0"/>
      <p:bldP spid="19" grpId="0" animBg="1"/>
      <p:bldP spid="21" grpId="0" animBg="1"/>
      <p:bldP spid="22" grpId="0"/>
      <p:bldP spid="23" grpId="0"/>
      <p:bldP spid="25" grpId="0" animBg="1"/>
      <p:bldP spid="26" grpId="0" animBg="1"/>
      <p:bldP spid="27" grpId="0"/>
      <p:bldP spid="28" grpId="0"/>
      <p:bldP spid="30" grpId="0" animBg="1"/>
      <p:bldP spid="31" grpId="0" animBg="1"/>
      <p:bldP spid="32" grpId="0" animBg="1"/>
      <p:bldP spid="33" grpId="0" animBg="1"/>
      <p:bldP spid="35" grpId="0" animBg="1"/>
      <p:bldP spid="36" grpId="0" animBg="1"/>
      <p:bldP spid="37" grpId="0" animBg="1"/>
      <p:bldP spid="38" grpId="0"/>
      <p:bldP spid="39" grpId="0"/>
      <p:bldP spid="40" grpId="0"/>
      <p:bldP spid="4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3543833" y="2145891"/>
            <a:ext cx="558241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i="1" dirty="0">
                <a:solidFill>
                  <a:prstClr val="white"/>
                </a:solidFill>
              </a:rPr>
              <a:t>FOUR</a:t>
            </a:r>
            <a:endParaRPr lang="en-US" altLang="ko-KR" sz="4000" i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4000" b="1" i="1" dirty="0">
                <a:solidFill>
                  <a:prstClr val="white"/>
                </a:solidFill>
              </a:rPr>
              <a:t>ONE’s</a:t>
            </a:r>
            <a:r>
              <a:rPr lang="ko-KR" altLang="en-US" sz="4000" b="1" i="1" dirty="0">
                <a:solidFill>
                  <a:prstClr val="white"/>
                </a:solidFill>
              </a:rPr>
              <a:t> </a:t>
            </a:r>
            <a:r>
              <a:rPr lang="en-US" altLang="ko-KR" sz="4000" b="1" i="1" dirty="0">
                <a:solidFill>
                  <a:prstClr val="white"/>
                </a:solidFill>
              </a:rPr>
              <a:t>program</a:t>
            </a:r>
            <a:r>
              <a:rPr lang="ko-KR" altLang="en-US" sz="4000" b="1" i="1" dirty="0">
                <a:solidFill>
                  <a:prstClr val="white"/>
                </a:solidFill>
              </a:rPr>
              <a:t>  </a:t>
            </a:r>
            <a:endParaRPr lang="en-US" altLang="ko-KR" sz="40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60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ED69397A-7C02-4A1A-9527-3009061B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1318"/>
          </a:xfrm>
        </p:spPr>
        <p:txBody>
          <a:bodyPr>
            <a:norm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</a:rPr>
              <a:t>(1) </a:t>
            </a:r>
            <a:r>
              <a:rPr lang="ko-KR" altLang="en-US" sz="2800" b="1" dirty="0">
                <a:solidFill>
                  <a:schemeClr val="bg1"/>
                </a:solidFill>
                <a:latin typeface="+mn-lt"/>
              </a:rPr>
              <a:t>요구 사항 명세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21186AB3-7B81-488E-985A-CB5BBA2E5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241"/>
            <a:ext cx="10515600" cy="49607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2400" b="1" dirty="0">
                <a:solidFill>
                  <a:schemeClr val="bg1"/>
                </a:solidFill>
              </a:rPr>
              <a:t> 명칭</a:t>
            </a: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en-US" altLang="ko-KR" sz="2400" dirty="0">
                <a:solidFill>
                  <a:schemeClr val="bg1"/>
                </a:solidFill>
              </a:rPr>
              <a:t>: </a:t>
            </a:r>
            <a:r>
              <a:rPr lang="en-US" altLang="ko-KR" sz="1800" dirty="0">
                <a:solidFill>
                  <a:schemeClr val="bg1"/>
                </a:solidFill>
              </a:rPr>
              <a:t>To do List </a:t>
            </a:r>
            <a:r>
              <a:rPr lang="ko-KR" altLang="en-US" sz="1800" dirty="0">
                <a:solidFill>
                  <a:schemeClr val="bg1"/>
                </a:solidFill>
              </a:rPr>
              <a:t>관리 프로그램</a:t>
            </a:r>
            <a:endParaRPr lang="en-US" altLang="ko-KR" sz="18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2400" b="1" dirty="0">
                <a:solidFill>
                  <a:schemeClr val="bg1"/>
                </a:solidFill>
              </a:rPr>
              <a:t> 개요</a:t>
            </a: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en-US" altLang="ko-KR" sz="2400" dirty="0">
                <a:solidFill>
                  <a:schemeClr val="bg1"/>
                </a:solidFill>
              </a:rPr>
              <a:t>: </a:t>
            </a:r>
            <a:r>
              <a:rPr lang="ko-KR" altLang="en-US" sz="1800" dirty="0">
                <a:solidFill>
                  <a:schemeClr val="bg1"/>
                </a:solidFill>
              </a:rPr>
              <a:t>자신이 수강하는 과목들에 대한 정보를 알려줌과 동시에 자신이 해야 할 일을 손쉽게 </a:t>
            </a:r>
            <a:endParaRPr lang="en-US" altLang="ko-KR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1800" dirty="0">
                <a:solidFill>
                  <a:schemeClr val="bg1"/>
                </a:solidFill>
              </a:rPr>
              <a:t>               </a:t>
            </a:r>
            <a:r>
              <a:rPr lang="ko-KR" altLang="en-US" sz="1800" dirty="0">
                <a:solidFill>
                  <a:schemeClr val="bg1"/>
                </a:solidFill>
              </a:rPr>
              <a:t>관리할 수 있도록 도와주는 프로그램이다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2400" b="1" dirty="0">
                <a:solidFill>
                  <a:schemeClr val="bg1"/>
                </a:solidFill>
              </a:rPr>
              <a:t> 기능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ko-KR" altLang="en-US" sz="1800" dirty="0">
                <a:solidFill>
                  <a:schemeClr val="bg1"/>
                </a:solidFill>
              </a:rPr>
              <a:t>수강하는 과목에 대한 </a:t>
            </a:r>
            <a:r>
              <a:rPr lang="en-US" altLang="ko-KR" sz="1800" dirty="0">
                <a:solidFill>
                  <a:schemeClr val="bg1"/>
                </a:solidFill>
              </a:rPr>
              <a:t>To do </a:t>
            </a:r>
            <a:r>
              <a:rPr lang="ko-KR" altLang="en-US" sz="1800" dirty="0">
                <a:solidFill>
                  <a:schemeClr val="bg1"/>
                </a:solidFill>
              </a:rPr>
              <a:t>항목들을 관리할 수 있다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ko-KR" altLang="en-US" sz="1800" dirty="0">
                <a:solidFill>
                  <a:schemeClr val="bg1"/>
                </a:solidFill>
              </a:rPr>
              <a:t>중요 </a:t>
            </a:r>
            <a:r>
              <a:rPr lang="en-US" altLang="ko-KR" sz="1800" dirty="0">
                <a:solidFill>
                  <a:schemeClr val="bg1"/>
                </a:solidFill>
              </a:rPr>
              <a:t>To do </a:t>
            </a:r>
            <a:r>
              <a:rPr lang="ko-KR" altLang="en-US" sz="1800" dirty="0">
                <a:solidFill>
                  <a:schemeClr val="bg1"/>
                </a:solidFill>
              </a:rPr>
              <a:t>항목에 대해 별도로 중요도 표시를 할 수 있다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ko-KR" altLang="en-US" sz="1800" dirty="0">
                <a:solidFill>
                  <a:schemeClr val="bg1"/>
                </a:solidFill>
              </a:rPr>
              <a:t>완료 </a:t>
            </a:r>
            <a:r>
              <a:rPr lang="en-US" altLang="ko-KR" sz="1800" dirty="0">
                <a:solidFill>
                  <a:schemeClr val="bg1"/>
                </a:solidFill>
              </a:rPr>
              <a:t>To do </a:t>
            </a:r>
            <a:r>
              <a:rPr lang="ko-KR" altLang="en-US" sz="1800" dirty="0">
                <a:solidFill>
                  <a:schemeClr val="bg1"/>
                </a:solidFill>
              </a:rPr>
              <a:t>항목에 대해 숨길 수 있으며 다시 화면에 출력할 수 있다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ko-KR" altLang="en-US" sz="1800" dirty="0">
                <a:solidFill>
                  <a:schemeClr val="bg1"/>
                </a:solidFill>
              </a:rPr>
              <a:t>우선 순위에 따라 </a:t>
            </a:r>
            <a:r>
              <a:rPr lang="en-US" altLang="ko-KR" sz="1800" dirty="0">
                <a:solidFill>
                  <a:schemeClr val="bg1"/>
                </a:solidFill>
              </a:rPr>
              <a:t>To do </a:t>
            </a:r>
            <a:r>
              <a:rPr lang="ko-KR" altLang="en-US" sz="1800" dirty="0">
                <a:solidFill>
                  <a:schemeClr val="bg1"/>
                </a:solidFill>
              </a:rPr>
              <a:t>항목을 정렬할 수 있다</a:t>
            </a:r>
            <a:r>
              <a:rPr lang="en-US" altLang="ko-KR" sz="1800" dirty="0">
                <a:solidFill>
                  <a:schemeClr val="bg1"/>
                </a:solidFill>
              </a:rPr>
              <a:t>. </a:t>
            </a:r>
          </a:p>
          <a:p>
            <a:pPr marL="0" indent="0">
              <a:buNone/>
            </a:pPr>
            <a:r>
              <a:rPr lang="en-US" altLang="ko-KR" sz="1800" b="1" i="1" dirty="0"/>
              <a:t>       + </a:t>
            </a:r>
            <a:r>
              <a:rPr lang="ko-KR" altLang="en-US" sz="1800" b="1" i="1" dirty="0"/>
              <a:t>과목 리스트와 </a:t>
            </a:r>
            <a:r>
              <a:rPr lang="en-US" altLang="ko-KR" sz="1800" b="1" i="1" dirty="0"/>
              <a:t>To do List</a:t>
            </a:r>
            <a:r>
              <a:rPr lang="ko-KR" altLang="en-US" sz="1800" b="1" i="1" dirty="0"/>
              <a:t>를 세부적으로 정렬할 수 있다</a:t>
            </a:r>
            <a:r>
              <a:rPr lang="en-US" altLang="ko-KR" sz="1800" b="1" i="1" dirty="0"/>
              <a:t>.</a:t>
            </a:r>
          </a:p>
          <a:p>
            <a:pPr marL="0" indent="0">
              <a:buNone/>
            </a:pPr>
            <a:r>
              <a:rPr lang="en-US" altLang="ko-KR" sz="1800" b="1" i="1" dirty="0"/>
              <a:t>5.   </a:t>
            </a:r>
            <a:r>
              <a:rPr lang="ko-KR" altLang="en-US" sz="1800" b="1" i="1" dirty="0"/>
              <a:t>원하는 과목에 검색할 수 있다</a:t>
            </a:r>
            <a:r>
              <a:rPr lang="en-US" altLang="ko-KR" sz="1800" b="1" i="1" dirty="0"/>
              <a:t>.  </a:t>
            </a:r>
            <a:endParaRPr lang="en-US" altLang="ko-KR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1800" b="1" i="1"/>
              <a:t>6.   </a:t>
            </a:r>
            <a:r>
              <a:rPr lang="ko-KR" altLang="en-US" sz="1800" b="1" i="1"/>
              <a:t>아이디와 비번을 찾을 수 있다</a:t>
            </a:r>
            <a:r>
              <a:rPr lang="en-US" altLang="ko-KR" sz="1800" b="1" i="1"/>
              <a:t>. </a:t>
            </a:r>
            <a:endParaRPr lang="en-US" altLang="ko-KR" sz="18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ko-KR" sz="1800" b="1" i="1" dirty="0"/>
          </a:p>
        </p:txBody>
      </p:sp>
      <p:sp>
        <p:nvSpPr>
          <p:cNvPr id="8" name="말풍선: 사각형 3">
            <a:extLst>
              <a:ext uri="{FF2B5EF4-FFF2-40B4-BE49-F238E27FC236}">
                <a16:creationId xmlns:a16="http://schemas.microsoft.com/office/drawing/2014/main" id="{86746EC3-9016-4A5D-9A24-D8A252FF6883}"/>
              </a:ext>
            </a:extLst>
          </p:cNvPr>
          <p:cNvSpPr/>
          <p:nvPr/>
        </p:nvSpPr>
        <p:spPr>
          <a:xfrm rot="5400000">
            <a:off x="8473736" y="3866227"/>
            <a:ext cx="1078637" cy="2392532"/>
          </a:xfrm>
          <a:prstGeom prst="wedgeRectCallou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9B66D1-840B-4A1C-ABBE-105F0D4CCF6B}"/>
              </a:ext>
            </a:extLst>
          </p:cNvPr>
          <p:cNvSpPr txBox="1"/>
          <p:nvPr/>
        </p:nvSpPr>
        <p:spPr>
          <a:xfrm>
            <a:off x="8107531" y="4739327"/>
            <a:ext cx="1811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i="1" dirty="0">
                <a:solidFill>
                  <a:schemeClr val="bg1"/>
                </a:solidFill>
              </a:rPr>
              <a:t>새롭게 추가한 </a:t>
            </a:r>
            <a:endParaRPr lang="en-US" altLang="ko-KR" b="1" i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i="1" dirty="0">
                <a:solidFill>
                  <a:schemeClr val="bg1"/>
                </a:solidFill>
              </a:rPr>
              <a:t>요구 사항</a:t>
            </a:r>
          </a:p>
        </p:txBody>
      </p:sp>
    </p:spTree>
    <p:extLst>
      <p:ext uri="{BB962C8B-B14F-4D97-AF65-F5344CB8AC3E}">
        <p14:creationId xmlns:p14="http://schemas.microsoft.com/office/powerpoint/2010/main" val="94333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8" grpId="0" animBg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1A15ADFE-3379-4659-871B-A8088921B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0929"/>
            <a:ext cx="10515600" cy="797850"/>
          </a:xfrm>
        </p:spPr>
        <p:txBody>
          <a:bodyPr>
            <a:norm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(2) UI </a:t>
            </a:r>
            <a:r>
              <a:rPr lang="ko-KR" altLang="en-US" sz="2800" b="1" dirty="0">
                <a:solidFill>
                  <a:schemeClr val="bg1"/>
                </a:solidFill>
              </a:rPr>
              <a:t>디자인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6567618-CF99-431C-8BCF-2DA9D4E7D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5508" y="2923464"/>
            <a:ext cx="5671457" cy="111858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chemeClr val="bg1"/>
                </a:solidFill>
              </a:rPr>
              <a:t> 한 눈에 알아볼 수 있는 디자인 추구</a:t>
            </a:r>
            <a:endParaRPr lang="en-US" altLang="ko-KR" sz="20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chemeClr val="bg1"/>
                </a:solidFill>
              </a:rPr>
              <a:t> 전체적으로 연한 녹색 바탕과 녹색과 회색의  버튼을 사용</a:t>
            </a:r>
            <a:endParaRPr lang="en-US" altLang="ko-KR" sz="2000" dirty="0">
              <a:solidFill>
                <a:schemeClr val="bg1"/>
              </a:solidFill>
            </a:endParaRPr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99FEA93-49EE-4573-8BB3-7F0316D7CC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9"/>
          <a:stretch/>
        </p:blipFill>
        <p:spPr>
          <a:xfrm>
            <a:off x="1533539" y="1651246"/>
            <a:ext cx="3619500" cy="366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22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7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8C49608F-65D2-4633-8AC2-B2998832C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7523" y="3049294"/>
            <a:ext cx="3826277" cy="92645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chemeClr val="bg1"/>
                </a:solidFill>
              </a:rPr>
              <a:t> 값을 입력할 수 있는 텍스트 박스와 드랍 다운 박스를 통한 디자인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F11C1C9-FF38-49D3-96FA-2595C8281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0929"/>
            <a:ext cx="10515600" cy="797850"/>
          </a:xfrm>
        </p:spPr>
        <p:txBody>
          <a:bodyPr>
            <a:norm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(2) UI </a:t>
            </a:r>
            <a:r>
              <a:rPr lang="ko-KR" altLang="en-US" sz="2800" b="1" dirty="0">
                <a:solidFill>
                  <a:schemeClr val="bg1"/>
                </a:solidFill>
              </a:rPr>
              <a:t>디자인</a:t>
            </a:r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295E5644-841B-4A3C-B77A-969A423174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2" t="3179" b="-1"/>
          <a:stretch/>
        </p:blipFill>
        <p:spPr>
          <a:xfrm>
            <a:off x="985332" y="2085951"/>
            <a:ext cx="3093123" cy="1909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BBEF2D0-E757-4437-90D1-AF04F3F56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7316" y="3217970"/>
            <a:ext cx="3876675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602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12F8A10D-A443-4E33-990D-E18D62A70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0929"/>
            <a:ext cx="10515600" cy="797850"/>
          </a:xfrm>
        </p:spPr>
        <p:txBody>
          <a:bodyPr>
            <a:norm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(2) UI </a:t>
            </a:r>
            <a:r>
              <a:rPr lang="ko-KR" altLang="en-US" sz="2800" b="1" dirty="0">
                <a:solidFill>
                  <a:schemeClr val="bg1"/>
                </a:solidFill>
              </a:rPr>
              <a:t>디자인</a:t>
            </a:r>
          </a:p>
        </p:txBody>
      </p:sp>
      <p:sp>
        <p:nvSpPr>
          <p:cNvPr id="7" name="내용 개체 틀 8">
            <a:extLst>
              <a:ext uri="{FF2B5EF4-FFF2-40B4-BE49-F238E27FC236}">
                <a16:creationId xmlns:a16="http://schemas.microsoft.com/office/drawing/2014/main" id="{D1049E24-BF79-449D-957E-570FD505E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6705" y="2798496"/>
            <a:ext cx="4057095" cy="139111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2000" b="1" dirty="0">
                <a:solidFill>
                  <a:schemeClr val="bg1"/>
                </a:solidFill>
              </a:rPr>
              <a:t>&lt;</a:t>
            </a:r>
            <a:r>
              <a:rPr lang="ko-KR" altLang="en-US" sz="2000" b="1" dirty="0">
                <a:solidFill>
                  <a:schemeClr val="bg1"/>
                </a:solidFill>
              </a:rPr>
              <a:t>추가 기능 요구 사항</a:t>
            </a:r>
            <a:r>
              <a:rPr lang="en-US" altLang="ko-KR" sz="2000" b="1" dirty="0">
                <a:solidFill>
                  <a:schemeClr val="bg1"/>
                </a:solidFill>
              </a:rPr>
              <a:t>&gt;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dirty="0">
                <a:solidFill>
                  <a:schemeClr val="bg1"/>
                </a:solidFill>
              </a:rPr>
              <a:t>과목 검색 기능 디자인과 세부 정렬 기능 디자인</a:t>
            </a:r>
            <a:endParaRPr lang="en-US" altLang="ko-KR" sz="18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800" dirty="0">
                <a:solidFill>
                  <a:schemeClr val="bg1"/>
                </a:solidFill>
              </a:rPr>
              <a:t>아이디 및 비밀번호 찾기 디자인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A22C550-74A6-40A8-ABEA-03EBE100A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07" y="1782226"/>
            <a:ext cx="3125189" cy="183905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C4FB19F-6E42-4C86-A326-D5CD9977C5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0950" y="1782226"/>
            <a:ext cx="3356964" cy="183905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7E2DB8A-DE7D-47AC-8760-8F1B74D8C4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407" y="4310638"/>
            <a:ext cx="3125189" cy="134849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18EAEFE-FBF3-465F-9514-E228A2EFA6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0949" y="4310638"/>
            <a:ext cx="3356965" cy="134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70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3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3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7C46F19E-3D88-4CDD-BE78-D213BBC72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0929"/>
            <a:ext cx="10515600" cy="797850"/>
          </a:xfrm>
        </p:spPr>
        <p:txBody>
          <a:bodyPr>
            <a:norm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(3) </a:t>
            </a:r>
            <a:r>
              <a:rPr lang="ko-KR" altLang="en-US" sz="2800" b="1" dirty="0">
                <a:solidFill>
                  <a:schemeClr val="bg1"/>
                </a:solidFill>
              </a:rPr>
              <a:t>개발 도구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32259" y="1493640"/>
            <a:ext cx="12811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파도소리" panose="02020600000000000000" pitchFamily="18" charset="-127"/>
                <a:ea typeface="a파도소리" panose="02020600000000000000" pitchFamily="18" charset="-127"/>
              </a:rPr>
              <a:t>Tool</a:t>
            </a:r>
            <a:endParaRPr kumimoji="0" lang="ko-KR" altLang="en-US" sz="3200" b="1" i="0" u="none" strike="noStrike" kern="0" cap="none" spc="60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파도소리" panose="02020600000000000000" pitchFamily="18" charset="-127"/>
              <a:ea typeface="a파도소리" panose="02020600000000000000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544681" y="3090081"/>
            <a:ext cx="2298361" cy="159873"/>
          </a:xfrm>
          <a:prstGeom prst="rect">
            <a:avLst/>
          </a:prstGeom>
          <a:solidFill>
            <a:srgbClr val="1F497D">
              <a:lumMod val="20000"/>
              <a:lumOff val="8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727630" y="3090062"/>
            <a:ext cx="2298360" cy="159872"/>
          </a:xfrm>
          <a:prstGeom prst="rect">
            <a:avLst/>
          </a:prstGeom>
          <a:solidFill>
            <a:srgbClr val="4F81BD">
              <a:lumMod val="20000"/>
              <a:lumOff val="8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025377" y="2507571"/>
            <a:ext cx="1651413" cy="453842"/>
          </a:xfrm>
          <a:prstGeom prst="rect">
            <a:avLst/>
          </a:prstGeom>
          <a:noFill/>
          <a:ln>
            <a:solidFill>
              <a:sysClr val="windowText" lastClr="000000">
                <a:alpha val="0"/>
              </a:sysClr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kern="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일감관리 도구</a:t>
            </a:r>
            <a:endParaRPr kumimoji="0" lang="en-US" altLang="ko-KR" sz="1800" b="0" i="0" u="none" strike="noStrike" kern="0" cap="none" spc="0" normalizeH="0" baseline="0" noProof="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effectLst/>
              <a:uLnTx/>
              <a:uFillTx/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03694" y="2938478"/>
            <a:ext cx="956434" cy="346249"/>
          </a:xfrm>
          <a:prstGeom prst="rect">
            <a:avLst/>
          </a:prstGeom>
          <a:noFill/>
          <a:ln>
            <a:solidFill>
              <a:sysClr val="windowText" lastClr="000000">
                <a:alpha val="0"/>
              </a:sys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>
                    <a:alpha val="78000"/>
                  </a:prstClr>
                </a:solidFill>
                <a:effectLst/>
                <a:uLnTx/>
                <a:uFillTx/>
                <a:latin typeface="10X10 Bold" panose="020D0604000000000000" pitchFamily="50" charset="-127"/>
                <a:ea typeface="10X10 Bold" panose="020D0604000000000000" pitchFamily="50" charset="-127"/>
              </a:rPr>
              <a:t>01</a:t>
            </a:r>
            <a:endParaRPr kumimoji="0" lang="ko-KR" altLang="en-US" sz="1100" b="1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>
                  <a:alpha val="78000"/>
                </a:prstClr>
              </a:solidFill>
              <a:effectLst/>
              <a:uLnTx/>
              <a:uFillTx/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13920" y="2938478"/>
            <a:ext cx="956434" cy="346249"/>
          </a:xfrm>
          <a:prstGeom prst="rect">
            <a:avLst/>
          </a:prstGeom>
          <a:noFill/>
          <a:ln>
            <a:solidFill>
              <a:sysClr val="windowText" lastClr="000000">
                <a:alpha val="0"/>
              </a:sys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>
                    <a:alpha val="78000"/>
                  </a:prstClr>
                </a:solidFill>
                <a:effectLst/>
                <a:uLnTx/>
                <a:uFillTx/>
                <a:latin typeface="10X10 Bold" panose="020D0604000000000000" pitchFamily="50" charset="-127"/>
                <a:ea typeface="10X10 Bold" panose="020D0604000000000000" pitchFamily="50" charset="-127"/>
              </a:rPr>
              <a:t>02</a:t>
            </a:r>
            <a:endParaRPr kumimoji="0" lang="ko-KR" altLang="en-US" sz="1100" b="1" i="0" u="none" strike="noStrike" kern="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>
                  <a:alpha val="78000"/>
                </a:prstClr>
              </a:solidFill>
              <a:effectLst/>
              <a:uLnTx/>
              <a:uFillTx/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7344254" y="2938478"/>
            <a:ext cx="2298360" cy="346249"/>
            <a:chOff x="6378096" y="2929622"/>
            <a:chExt cx="2298360" cy="346249"/>
          </a:xfrm>
        </p:grpSpPr>
        <p:sp>
          <p:nvSpPr>
            <p:cNvPr id="14" name="직사각형 13"/>
            <p:cNvSpPr/>
            <p:nvPr/>
          </p:nvSpPr>
          <p:spPr>
            <a:xfrm>
              <a:off x="6378096" y="3081206"/>
              <a:ext cx="2298360" cy="159872"/>
            </a:xfrm>
            <a:prstGeom prst="rect">
              <a:avLst/>
            </a:prstGeom>
            <a:solidFill>
              <a:srgbClr val="4F81BD">
                <a:lumMod val="60000"/>
                <a:lumOff val="4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098176" y="2929622"/>
              <a:ext cx="956434" cy="346249"/>
            </a:xfrm>
            <a:prstGeom prst="rect">
              <a:avLst/>
            </a:prstGeom>
            <a:noFill/>
            <a:ln>
              <a:solidFill>
                <a:sysClr val="windowText" lastClr="000000">
                  <a:alpha val="0"/>
                </a:sysClr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0" cap="none" spc="0" normalizeH="0" baseline="0" noProof="0" dirty="0">
                  <a:ln>
                    <a:solidFill>
                      <a:prstClr val="white">
                        <a:alpha val="0"/>
                      </a:prstClr>
                    </a:solidFill>
                  </a:ln>
                  <a:solidFill>
                    <a:prstClr val="white">
                      <a:alpha val="78000"/>
                    </a:prstClr>
                  </a:solidFill>
                  <a:effectLst/>
                  <a:uLnTx/>
                  <a:uFillTx/>
                  <a:latin typeface="10X10 Bold" panose="020D0604000000000000" pitchFamily="50" charset="-127"/>
                  <a:ea typeface="10X10 Bold" panose="020D0604000000000000" pitchFamily="50" charset="-127"/>
                </a:rPr>
                <a:t>03</a:t>
              </a:r>
              <a:endParaRPr kumimoji="0" lang="ko-KR" altLang="en-US" sz="1100" b="1" i="0" u="none" strike="noStrike" kern="0" cap="none" spc="0" normalizeH="0" baseline="0" noProof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white">
                    <a:alpha val="78000"/>
                  </a:prstClr>
                </a:solidFill>
                <a:effectLst/>
                <a:uLnTx/>
                <a:uFillTx/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5136817" y="2501752"/>
            <a:ext cx="1107996" cy="453842"/>
          </a:xfrm>
          <a:prstGeom prst="rect">
            <a:avLst/>
          </a:prstGeom>
          <a:noFill/>
          <a:ln>
            <a:solidFill>
              <a:sysClr val="windowText" lastClr="000000">
                <a:alpha val="0"/>
              </a:sysClr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0" cap="none" spc="0" normalizeH="0" baseline="0" noProof="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10X10 Bold" panose="020D0604000000000000" pitchFamily="50" charset="-127"/>
                <a:ea typeface="10X10 Bold" panose="020D0604000000000000" pitchFamily="50" charset="-127"/>
              </a:rPr>
              <a:t>개발도구</a:t>
            </a:r>
            <a:endParaRPr kumimoji="0" lang="en-US" altLang="ko-KR" sz="1800" b="0" i="0" u="none" strike="noStrike" kern="0" cap="none" spc="0" normalizeH="0" baseline="0" noProof="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effectLst/>
              <a:uLnTx/>
              <a:uFillTx/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27074" y="2501752"/>
            <a:ext cx="1733167" cy="453842"/>
          </a:xfrm>
          <a:prstGeom prst="rect">
            <a:avLst/>
          </a:prstGeom>
          <a:noFill/>
          <a:ln>
            <a:solidFill>
              <a:sysClr val="windowText" lastClr="000000">
                <a:alpha val="0"/>
              </a:sysClr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0" cap="none" spc="0" normalizeH="0" baseline="0" noProof="0" dirty="0">
                <a:ln>
                  <a:solidFill>
                    <a:sysClr val="windowText" lastClr="000000">
                      <a:alpha val="0"/>
                    </a:sys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10X10 Bold" panose="020D0604000000000000" pitchFamily="50" charset="-127"/>
                <a:ea typeface="10X10 Bold" panose="020D0604000000000000" pitchFamily="50" charset="-127"/>
              </a:rPr>
              <a:t>문서 관리 도구</a:t>
            </a:r>
            <a:endParaRPr kumimoji="0" lang="en-US" altLang="ko-KR" sz="1800" b="0" i="0" u="none" strike="noStrike" kern="0" cap="none" spc="0" normalizeH="0" baseline="0" noProof="0" dirty="0">
              <a:ln>
                <a:solidFill>
                  <a:sysClr val="windowText" lastClr="000000">
                    <a:alpha val="0"/>
                  </a:sysClr>
                </a:solidFill>
              </a:ln>
              <a:solidFill>
                <a:schemeClr val="bg1"/>
              </a:solidFill>
              <a:effectLst/>
              <a:uLnTx/>
              <a:uFillTx/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2657838" y="3365848"/>
            <a:ext cx="288032" cy="251898"/>
            <a:chOff x="4427984" y="4185214"/>
            <a:chExt cx="288032" cy="251898"/>
          </a:xfrm>
        </p:grpSpPr>
        <p:sp>
          <p:nvSpPr>
            <p:cNvPr id="19" name="갈매기형 수장 18"/>
            <p:cNvSpPr/>
            <p:nvPr/>
          </p:nvSpPr>
          <p:spPr>
            <a:xfrm rot="5400000" flipV="1">
              <a:off x="4500861" y="4112337"/>
              <a:ext cx="142278" cy="288032"/>
            </a:xfrm>
            <a:prstGeom prst="chevron">
              <a:avLst/>
            </a:prstGeom>
            <a:solidFill>
              <a:srgbClr val="4F81BD">
                <a:lumMod val="40000"/>
                <a:lumOff val="6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0" name="갈매기형 수장 19"/>
            <p:cNvSpPr/>
            <p:nvPr/>
          </p:nvSpPr>
          <p:spPr>
            <a:xfrm rot="5400000" flipV="1">
              <a:off x="4500861" y="4221957"/>
              <a:ext cx="142278" cy="288032"/>
            </a:xfrm>
            <a:prstGeom prst="chevron">
              <a:avLst/>
            </a:prstGeom>
            <a:solidFill>
              <a:srgbClr val="4F81BD">
                <a:lumMod val="60000"/>
                <a:lumOff val="4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5538158" y="3365848"/>
            <a:ext cx="288032" cy="251898"/>
            <a:chOff x="4427984" y="4185214"/>
            <a:chExt cx="288032" cy="251898"/>
          </a:xfrm>
        </p:grpSpPr>
        <p:sp>
          <p:nvSpPr>
            <p:cNvPr id="22" name="갈매기형 수장 21"/>
            <p:cNvSpPr/>
            <p:nvPr/>
          </p:nvSpPr>
          <p:spPr>
            <a:xfrm rot="5400000" flipV="1">
              <a:off x="4500861" y="4112337"/>
              <a:ext cx="142278" cy="288032"/>
            </a:xfrm>
            <a:prstGeom prst="chevron">
              <a:avLst/>
            </a:prstGeom>
            <a:solidFill>
              <a:srgbClr val="4F81BD">
                <a:lumMod val="40000"/>
                <a:lumOff val="6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3" name="갈매기형 수장 22"/>
            <p:cNvSpPr/>
            <p:nvPr/>
          </p:nvSpPr>
          <p:spPr>
            <a:xfrm rot="5400000" flipV="1">
              <a:off x="4500861" y="4221957"/>
              <a:ext cx="142278" cy="288032"/>
            </a:xfrm>
            <a:prstGeom prst="chevron">
              <a:avLst/>
            </a:prstGeom>
            <a:solidFill>
              <a:srgbClr val="4F81BD">
                <a:lumMod val="60000"/>
                <a:lumOff val="4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8418478" y="3365848"/>
            <a:ext cx="288032" cy="251898"/>
            <a:chOff x="4427984" y="4185214"/>
            <a:chExt cx="288032" cy="251898"/>
          </a:xfrm>
        </p:grpSpPr>
        <p:sp>
          <p:nvSpPr>
            <p:cNvPr id="25" name="갈매기형 수장 24"/>
            <p:cNvSpPr/>
            <p:nvPr/>
          </p:nvSpPr>
          <p:spPr>
            <a:xfrm rot="5400000" flipV="1">
              <a:off x="4500861" y="4112337"/>
              <a:ext cx="142278" cy="288032"/>
            </a:xfrm>
            <a:prstGeom prst="chevron">
              <a:avLst/>
            </a:prstGeom>
            <a:solidFill>
              <a:srgbClr val="4F81BD">
                <a:lumMod val="40000"/>
                <a:lumOff val="6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26" name="갈매기형 수장 25"/>
            <p:cNvSpPr/>
            <p:nvPr/>
          </p:nvSpPr>
          <p:spPr>
            <a:xfrm rot="5400000" flipV="1">
              <a:off x="4500861" y="4221957"/>
              <a:ext cx="142278" cy="288032"/>
            </a:xfrm>
            <a:prstGeom prst="chevron">
              <a:avLst/>
            </a:prstGeom>
            <a:solidFill>
              <a:srgbClr val="4F81BD">
                <a:lumMod val="60000"/>
                <a:lumOff val="4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endParaRPr>
            </a:p>
          </p:txBody>
        </p:sp>
      </p:grpSp>
      <p:pic>
        <p:nvPicPr>
          <p:cNvPr id="27" name="그림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561" y="4284328"/>
            <a:ext cx="2605999" cy="612237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652" y="3869904"/>
            <a:ext cx="1543684" cy="1543684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53" b="30899"/>
          <a:stretch/>
        </p:blipFill>
        <p:spPr>
          <a:xfrm>
            <a:off x="1383770" y="4314109"/>
            <a:ext cx="2796281" cy="51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97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1447060" y="2196692"/>
            <a:ext cx="290299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i="1" dirty="0">
                <a:solidFill>
                  <a:prstClr val="white"/>
                </a:solidFill>
              </a:rPr>
              <a:t> Team ONE </a:t>
            </a:r>
          </a:p>
          <a:p>
            <a:pPr>
              <a:lnSpc>
                <a:spcPct val="150000"/>
              </a:lnSpc>
            </a:pPr>
            <a:r>
              <a:rPr lang="en-US" altLang="ko-KR" sz="4000" b="1" i="1" dirty="0">
                <a:solidFill>
                  <a:prstClr val="white"/>
                </a:solidFill>
              </a:rPr>
              <a:t> I N D E X </a:t>
            </a:r>
            <a:r>
              <a:rPr lang="en-US" altLang="ko-KR" sz="4000" dirty="0">
                <a:solidFill>
                  <a:prstClr val="white"/>
                </a:solidFill>
              </a:rPr>
              <a:t> </a:t>
            </a: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211192" y="985421"/>
            <a:ext cx="4190261" cy="5098606"/>
            <a:chOff x="5237825" y="482217"/>
            <a:chExt cx="4190261" cy="5601810"/>
          </a:xfrm>
        </p:grpSpPr>
        <p:sp>
          <p:nvSpPr>
            <p:cNvPr id="3" name="직사각형 2"/>
            <p:cNvSpPr/>
            <p:nvPr/>
          </p:nvSpPr>
          <p:spPr>
            <a:xfrm>
              <a:off x="5237825" y="482217"/>
              <a:ext cx="4190261" cy="5601810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68823" y="1177083"/>
              <a:ext cx="3033206" cy="5748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1. </a:t>
              </a:r>
              <a:r>
                <a:rPr lang="ko-KR" altLang="en-US" sz="2800" dirty="0">
                  <a:solidFill>
                    <a:schemeClr val="bg1"/>
                  </a:solidFill>
                </a:rPr>
                <a:t>역할 및 책임</a:t>
              </a:r>
              <a:r>
                <a:rPr lang="en-US" altLang="ko-KR" sz="2800" dirty="0">
                  <a:solidFill>
                    <a:schemeClr val="bg1"/>
                  </a:solidFill>
                </a:rPr>
                <a:t> 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078982" y="2231722"/>
              <a:ext cx="33491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2. </a:t>
              </a:r>
              <a:r>
                <a:rPr lang="ko-KR" altLang="en-US" sz="2800" dirty="0">
                  <a:solidFill>
                    <a:schemeClr val="bg1"/>
                  </a:solidFill>
                </a:rPr>
                <a:t>프로젝트 계획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78985" y="3234722"/>
              <a:ext cx="27254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3. </a:t>
              </a:r>
              <a:r>
                <a:rPr lang="ko-KR" altLang="en-US" sz="2800" dirty="0">
                  <a:solidFill>
                    <a:schemeClr val="bg1"/>
                  </a:solidFill>
                </a:rPr>
                <a:t>산출물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078984" y="4185580"/>
              <a:ext cx="31804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4. ONE’s</a:t>
              </a:r>
              <a:r>
                <a:rPr lang="ko-KR" altLang="en-US" sz="2800" dirty="0">
                  <a:solidFill>
                    <a:schemeClr val="bg1"/>
                  </a:solidFill>
                </a:rPr>
                <a:t> </a:t>
              </a:r>
              <a:r>
                <a:rPr lang="en-US" altLang="ko-KR" sz="2800" dirty="0">
                  <a:solidFill>
                    <a:schemeClr val="bg1"/>
                  </a:solidFill>
                </a:rPr>
                <a:t>program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078983" y="5104819"/>
              <a:ext cx="27254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</a:rPr>
                <a:t>5. </a:t>
              </a:r>
              <a:r>
                <a:rPr lang="ko-KR" altLang="en-US" sz="2800" dirty="0">
                  <a:solidFill>
                    <a:schemeClr val="bg1"/>
                  </a:solidFill>
                </a:rPr>
                <a:t>느낀 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4236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97586" y="1671312"/>
            <a:ext cx="93968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000" dirty="0">
                <a:solidFill>
                  <a:prstClr val="white"/>
                </a:solidFill>
              </a:rPr>
              <a:t>데이터를 저장할 때 배열에다 쌓는 방식 </a:t>
            </a:r>
            <a:r>
              <a:rPr lang="en-US" altLang="ko-KR" sz="2000" dirty="0">
                <a:solidFill>
                  <a:prstClr val="white"/>
                </a:solidFill>
              </a:rPr>
              <a:t>=&gt; </a:t>
            </a:r>
            <a:r>
              <a:rPr lang="ko-KR" altLang="en-US" sz="2000" dirty="0">
                <a:solidFill>
                  <a:prstClr val="white"/>
                </a:solidFill>
              </a:rPr>
              <a:t>데이터가 커질수록 느려짐</a:t>
            </a:r>
            <a:endParaRPr lang="en-US" altLang="ko-KR" sz="2000" dirty="0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70513" y="2733635"/>
            <a:ext cx="8758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sz="2000" dirty="0" err="1">
                <a:solidFill>
                  <a:prstClr val="white"/>
                </a:solidFill>
              </a:rPr>
              <a:t>HashMap</a:t>
            </a:r>
            <a:r>
              <a:rPr lang="en-US" altLang="ko-KR" sz="2000" dirty="0">
                <a:solidFill>
                  <a:prstClr val="white"/>
                </a:solidFill>
              </a:rPr>
              <a:t>(Key-Value) =&gt; </a:t>
            </a:r>
            <a:r>
              <a:rPr lang="ko-KR" altLang="en-US" sz="2000" dirty="0">
                <a:solidFill>
                  <a:prstClr val="white"/>
                </a:solidFill>
              </a:rPr>
              <a:t>특정키로 검색해서 데이터 양이 많아도 빠름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ko-KR" altLang="en-US" sz="1600" dirty="0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97586" y="3881533"/>
            <a:ext cx="345479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000" dirty="0">
                <a:solidFill>
                  <a:prstClr val="white"/>
                </a:solidFill>
              </a:rPr>
              <a:t>선언  </a:t>
            </a:r>
            <a:r>
              <a:rPr lang="en-US" altLang="ko-KR" sz="2000" dirty="0">
                <a:solidFill>
                  <a:prstClr val="white"/>
                </a:solidFill>
              </a:rPr>
              <a:t>new </a:t>
            </a:r>
            <a:r>
              <a:rPr lang="en-US" altLang="ko-KR" sz="2000" dirty="0" err="1">
                <a:solidFill>
                  <a:prstClr val="white"/>
                </a:solidFill>
              </a:rPr>
              <a:t>HashMap</a:t>
            </a:r>
            <a:r>
              <a:rPr lang="en-US" altLang="ko-KR" sz="2000" dirty="0">
                <a:solidFill>
                  <a:prstClr val="white"/>
                </a:solidFill>
              </a:rPr>
              <a:t>()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000" dirty="0">
              <a:solidFill>
                <a:prstClr val="white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000" dirty="0">
                <a:solidFill>
                  <a:prstClr val="white"/>
                </a:solidFill>
              </a:rPr>
              <a:t>데이터 저장 </a:t>
            </a:r>
            <a:r>
              <a:rPr lang="en-US" altLang="ko-KR" sz="2000" dirty="0" err="1">
                <a:solidFill>
                  <a:prstClr val="white"/>
                </a:solidFill>
              </a:rPr>
              <a:t>map.put</a:t>
            </a:r>
            <a:endParaRPr lang="en-US" altLang="ko-KR" sz="2000" dirty="0">
              <a:solidFill>
                <a:prstClr val="white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000" dirty="0">
              <a:solidFill>
                <a:prstClr val="white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000" dirty="0">
                <a:solidFill>
                  <a:prstClr val="white"/>
                </a:solidFill>
              </a:rPr>
              <a:t>데이터 가져오기 </a:t>
            </a:r>
            <a:r>
              <a:rPr lang="en-US" altLang="ko-KR" sz="2000" dirty="0" err="1">
                <a:solidFill>
                  <a:prstClr val="white"/>
                </a:solidFill>
              </a:rPr>
              <a:t>map.get</a:t>
            </a:r>
            <a:endParaRPr lang="ko-KR" altLang="en-US" sz="2000" dirty="0">
              <a:solidFill>
                <a:prstClr val="white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C46F19E-3D88-4CDD-BE78-D213BBC72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5890"/>
            <a:ext cx="10515600" cy="369184"/>
          </a:xfrm>
        </p:spPr>
        <p:txBody>
          <a:bodyPr>
            <a:normAutofit fontScale="90000"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(4) </a:t>
            </a:r>
            <a:r>
              <a:rPr lang="ko-KR" altLang="en-US" sz="2800" b="1" i="1" dirty="0">
                <a:solidFill>
                  <a:prstClr val="white"/>
                </a:solidFill>
              </a:rPr>
              <a:t>주요 함수 </a:t>
            </a:r>
            <a:r>
              <a:rPr lang="en-US" altLang="ko-KR" sz="2800" b="1" i="1" dirty="0" err="1">
                <a:solidFill>
                  <a:prstClr val="white"/>
                </a:solidFill>
              </a:rPr>
              <a:t>Hashmap</a:t>
            </a:r>
            <a:r>
              <a:rPr lang="ko-KR" altLang="en-US" sz="2800" b="1" i="1" dirty="0">
                <a:solidFill>
                  <a:prstClr val="white"/>
                </a:solidFill>
              </a:rPr>
              <a:t>이란</a:t>
            </a:r>
            <a:r>
              <a:rPr lang="en-US" altLang="ko-KR" sz="2800" b="1" i="1" dirty="0">
                <a:solidFill>
                  <a:prstClr val="white"/>
                </a:solidFill>
              </a:rPr>
              <a:t>?</a:t>
            </a:r>
            <a:br>
              <a:rPr lang="en-US" altLang="ko-KR" sz="800" dirty="0">
                <a:solidFill>
                  <a:prstClr val="white"/>
                </a:solidFill>
              </a:rPr>
            </a:br>
            <a:endParaRPr lang="ko-KR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83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6" grpId="0"/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7C46F19E-3D88-4CDD-BE78-D213BBC72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0929"/>
            <a:ext cx="10515600" cy="797850"/>
          </a:xfrm>
        </p:spPr>
        <p:txBody>
          <a:bodyPr>
            <a:norm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(5) </a:t>
            </a:r>
            <a:r>
              <a:rPr lang="ko-KR" altLang="en-US" sz="2800" b="1" dirty="0">
                <a:solidFill>
                  <a:schemeClr val="bg1"/>
                </a:solidFill>
              </a:rPr>
              <a:t>시연 영상</a:t>
            </a:r>
          </a:p>
        </p:txBody>
      </p:sp>
      <p:pic>
        <p:nvPicPr>
          <p:cNvPr id="7" name="시연영상_[1조]_[ONE]">
            <a:hlinkClick r:id="" action="ppaction://media"/>
            <a:extLst>
              <a:ext uri="{FF2B5EF4-FFF2-40B4-BE49-F238E27FC236}">
                <a16:creationId xmlns:a16="http://schemas.microsoft.com/office/drawing/2014/main" id="{79D2F0C9-CB31-4EF2-A813-4380D40B7E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36369" y="2049982"/>
            <a:ext cx="6123794" cy="344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4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3543834" y="2145891"/>
            <a:ext cx="454612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i="1" dirty="0">
                <a:solidFill>
                  <a:prstClr val="white"/>
                </a:solidFill>
              </a:rPr>
              <a:t> FIVE</a:t>
            </a:r>
          </a:p>
          <a:p>
            <a:pPr algn="ctr">
              <a:lnSpc>
                <a:spcPct val="150000"/>
              </a:lnSpc>
            </a:pPr>
            <a:r>
              <a:rPr lang="ko-KR" altLang="en-US" sz="4000" b="1" i="1" dirty="0" err="1">
                <a:solidFill>
                  <a:prstClr val="white"/>
                </a:solidFill>
              </a:rPr>
              <a:t>느</a:t>
            </a:r>
            <a:r>
              <a:rPr lang="ko-KR" altLang="en-US" sz="4000" b="1" i="1" dirty="0">
                <a:solidFill>
                  <a:prstClr val="white"/>
                </a:solidFill>
              </a:rPr>
              <a:t> 낀 점   </a:t>
            </a:r>
            <a:endParaRPr lang="en-US" altLang="ko-KR" sz="40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13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558455" y="391409"/>
            <a:ext cx="4458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1" dirty="0">
                <a:solidFill>
                  <a:prstClr val="white"/>
                </a:solidFill>
              </a:rPr>
              <a:t>Team ONE </a:t>
            </a:r>
            <a:r>
              <a:rPr lang="ko-KR" altLang="en-US" sz="2400" b="1" i="1" dirty="0" err="1">
                <a:solidFill>
                  <a:prstClr val="white"/>
                </a:solidFill>
              </a:rPr>
              <a:t>느낀점</a:t>
            </a:r>
            <a:endParaRPr lang="en-US" altLang="ko-KR" sz="7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783257" y="1477389"/>
            <a:ext cx="3793072" cy="1351052"/>
            <a:chOff x="558455" y="1508590"/>
            <a:chExt cx="3793072" cy="1351052"/>
          </a:xfrm>
        </p:grpSpPr>
        <p:sp>
          <p:nvSpPr>
            <p:cNvPr id="7" name="직사각형 6"/>
            <p:cNvSpPr/>
            <p:nvPr/>
          </p:nvSpPr>
          <p:spPr>
            <a:xfrm>
              <a:off x="558455" y="1508590"/>
              <a:ext cx="1265532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bg1"/>
                  </a:solidFill>
                </a:rPr>
                <a:t>박주원</a:t>
              </a:r>
              <a:endParaRPr lang="en-US" altLang="ko-KR" sz="12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900" dirty="0">
                  <a:solidFill>
                    <a:schemeClr val="bg1"/>
                  </a:solidFill>
                </a:rPr>
                <a:t>총괄 </a:t>
              </a:r>
              <a:r>
                <a:rPr lang="en-US" altLang="ko-KR" sz="900" dirty="0">
                  <a:solidFill>
                    <a:schemeClr val="bg1"/>
                  </a:solidFill>
                </a:rPr>
                <a:t>PM </a:t>
              </a: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995048" y="2192287"/>
              <a:ext cx="596047" cy="596047"/>
              <a:chOff x="4362742" y="172969"/>
              <a:chExt cx="1213018" cy="1213018"/>
            </a:xfrm>
          </p:grpSpPr>
          <p:sp>
            <p:nvSpPr>
              <p:cNvPr id="9" name="눈물 방울 8"/>
              <p:cNvSpPr/>
              <p:nvPr/>
            </p:nvSpPr>
            <p:spPr>
              <a:xfrm rot="8100000">
                <a:off x="4362742" y="172969"/>
                <a:ext cx="1213018" cy="1213018"/>
              </a:xfrm>
              <a:prstGeom prst="teardrop">
                <a:avLst/>
              </a:prstGeom>
              <a:solidFill>
                <a:schemeClr val="bg1">
                  <a:alpha val="70000"/>
                </a:schemeClr>
              </a:solidFill>
              <a:ln w="15875">
                <a:solidFill>
                  <a:srgbClr val="5838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10" name="그림 9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59300" y="369527"/>
                <a:ext cx="819901" cy="819901"/>
              </a:xfrm>
              <a:prstGeom prst="rect">
                <a:avLst/>
              </a:prstGeom>
            </p:spPr>
          </p:pic>
        </p:grpSp>
        <p:sp>
          <p:nvSpPr>
            <p:cNvPr id="3" name="TextBox 2"/>
            <p:cNvSpPr txBox="1"/>
            <p:nvPr/>
          </p:nvSpPr>
          <p:spPr>
            <a:xfrm>
              <a:off x="1823987" y="2120978"/>
              <a:ext cx="252754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</a:rPr>
                <a:t>사용해야 될 도구들이 많아서 어려웠습니다</a:t>
              </a:r>
              <a:r>
                <a:rPr lang="en-US" altLang="ko-KR" sz="1400" dirty="0">
                  <a:solidFill>
                    <a:schemeClr val="bg1"/>
                  </a:solidFill>
                </a:rPr>
                <a:t>. </a:t>
              </a:r>
              <a:r>
                <a:rPr lang="ko-KR" altLang="en-US" sz="1400" dirty="0">
                  <a:solidFill>
                    <a:schemeClr val="bg1"/>
                  </a:solidFill>
                </a:rPr>
                <a:t>그래도 얻어갈게 많았던 수업이었습니다</a:t>
              </a:r>
              <a:r>
                <a:rPr lang="en-US" altLang="ko-KR" sz="140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783257" y="3543259"/>
            <a:ext cx="4862150" cy="2944789"/>
            <a:chOff x="783258" y="3543259"/>
            <a:chExt cx="3749652" cy="2944789"/>
          </a:xfrm>
        </p:grpSpPr>
        <p:grpSp>
          <p:nvGrpSpPr>
            <p:cNvPr id="18" name="그룹 17"/>
            <p:cNvGrpSpPr/>
            <p:nvPr/>
          </p:nvGrpSpPr>
          <p:grpSpPr>
            <a:xfrm>
              <a:off x="1081419" y="4227282"/>
              <a:ext cx="596047" cy="596047"/>
              <a:chOff x="7202566" y="170384"/>
              <a:chExt cx="1213018" cy="1213018"/>
            </a:xfrm>
          </p:grpSpPr>
          <p:sp>
            <p:nvSpPr>
              <p:cNvPr id="19" name="눈물 방울 18"/>
              <p:cNvSpPr/>
              <p:nvPr/>
            </p:nvSpPr>
            <p:spPr>
              <a:xfrm rot="8100000">
                <a:off x="7202566" y="170384"/>
                <a:ext cx="1213018" cy="1213018"/>
              </a:xfrm>
              <a:prstGeom prst="teardrop">
                <a:avLst/>
              </a:prstGeom>
              <a:solidFill>
                <a:schemeClr val="bg1">
                  <a:alpha val="70000"/>
                </a:schemeClr>
              </a:solidFill>
              <a:ln w="19050">
                <a:solidFill>
                  <a:srgbClr val="5838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1" name="그림 20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96539" y="364357"/>
                <a:ext cx="825071" cy="825071"/>
              </a:xfrm>
              <a:prstGeom prst="rect">
                <a:avLst/>
              </a:prstGeom>
            </p:spPr>
          </p:pic>
        </p:grpSp>
        <p:sp>
          <p:nvSpPr>
            <p:cNvPr id="26" name="직사각형 25"/>
            <p:cNvSpPr/>
            <p:nvPr/>
          </p:nvSpPr>
          <p:spPr>
            <a:xfrm>
              <a:off x="783258" y="3543259"/>
              <a:ext cx="1192368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bg1"/>
                  </a:solidFill>
                </a:rPr>
                <a:t>이은선</a:t>
              </a:r>
              <a:endParaRPr lang="en-US" altLang="ko-KR" sz="12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900" dirty="0">
                  <a:solidFill>
                    <a:schemeClr val="bg1"/>
                  </a:solidFill>
                </a:rPr>
                <a:t>Design, </a:t>
              </a:r>
              <a:r>
                <a:rPr lang="ko-KR" altLang="en-US" sz="900" dirty="0">
                  <a:solidFill>
                    <a:schemeClr val="bg1"/>
                  </a:solidFill>
                </a:rPr>
                <a:t>디자인</a:t>
              </a:r>
              <a:r>
                <a:rPr lang="en-US" altLang="ko-KR" sz="900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005370" y="3687281"/>
              <a:ext cx="2527540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bg1"/>
                  </a:solidFill>
                </a:rPr>
                <a:t>지금까지 코딩은 혼자 하는 것이라고 생각했습니다</a:t>
              </a:r>
              <a:r>
                <a:rPr lang="en-US" altLang="ko-KR" sz="1100" dirty="0">
                  <a:solidFill>
                    <a:schemeClr val="bg1"/>
                  </a:solidFill>
                </a:rPr>
                <a:t>.</a:t>
              </a:r>
              <a:r>
                <a:rPr lang="ko-KR" altLang="en-US" sz="1100" dirty="0">
                  <a:solidFill>
                    <a:schemeClr val="bg1"/>
                  </a:solidFill>
                </a:rPr>
                <a:t> 같은 내용의 코딩을 해도 모든 사람의 구성 방법이 다르기 때문에 매우 어려운 것이라고 생각해왔기 때문입니다</a:t>
              </a:r>
              <a:r>
                <a:rPr lang="en-US" altLang="ko-KR" sz="1100" dirty="0">
                  <a:solidFill>
                    <a:schemeClr val="bg1"/>
                  </a:solidFill>
                </a:rPr>
                <a:t>.</a:t>
              </a:r>
              <a:r>
                <a:rPr lang="ko-KR" altLang="en-US" sz="1100" dirty="0">
                  <a:solidFill>
                    <a:schemeClr val="bg1"/>
                  </a:solidFill>
                </a:rPr>
                <a:t> 하지만 해야 하는 범위가 커지면서 팀원을 꾸리는게 필요해지고 저희도 이번 프로젝트를 팀으로 구성해서 진행하게 되었습니다 처음에는 걱정만 앞섰습니다</a:t>
              </a:r>
              <a:r>
                <a:rPr lang="en-US" altLang="ko-KR" sz="1100" dirty="0">
                  <a:solidFill>
                    <a:schemeClr val="bg1"/>
                  </a:solidFill>
                </a:rPr>
                <a:t>.</a:t>
              </a:r>
              <a:r>
                <a:rPr lang="ko-KR" altLang="en-US" sz="1100" dirty="0">
                  <a:solidFill>
                    <a:schemeClr val="bg1"/>
                  </a:solidFill>
                </a:rPr>
                <a:t> 제가 효율적으로 프로그램을 짜지 못해서 다른 팀원들에게 피해를 주고 서로 다른 코딩 방식으로 프로젝트 진행이 힘들 것이라고 생각했습니다 하지만 생각보다 팀프로젝트는 효율적이었습니다</a:t>
              </a:r>
              <a:r>
                <a:rPr lang="en-US" altLang="ko-KR" sz="1100" dirty="0">
                  <a:solidFill>
                    <a:schemeClr val="bg1"/>
                  </a:solidFill>
                </a:rPr>
                <a:t>.</a:t>
              </a:r>
              <a:r>
                <a:rPr lang="ko-KR" altLang="en-US" sz="1100" dirty="0">
                  <a:solidFill>
                    <a:schemeClr val="bg1"/>
                  </a:solidFill>
                </a:rPr>
                <a:t> 제가 못한 부분을 다른 팀원들이 채워주었고 서로 다른 코딩 방식은 하나의 기준안에서 자유롭게 표현되어 진행될 수 있었습니다</a:t>
              </a:r>
              <a:r>
                <a:rPr lang="en-US" altLang="ko-KR" sz="1100" dirty="0">
                  <a:solidFill>
                    <a:schemeClr val="bg1"/>
                  </a:solidFill>
                </a:rPr>
                <a:t>.</a:t>
              </a:r>
              <a:r>
                <a:rPr lang="ko-KR" altLang="en-US" sz="1100" dirty="0">
                  <a:solidFill>
                    <a:schemeClr val="bg1"/>
                  </a:solidFill>
                </a:rPr>
                <a:t> 이번 기회를 통하여 미래에 취업하고 코딩을 할 때도 전보다 겁먹지 않고 프로젝트에 임할 수 있을 것 같습니다</a:t>
              </a:r>
              <a:r>
                <a:rPr lang="en-US" altLang="ko-KR" sz="110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5995211" y="4337031"/>
            <a:ext cx="4165264" cy="1661994"/>
            <a:chOff x="5995211" y="4404849"/>
            <a:chExt cx="4165264" cy="1661994"/>
          </a:xfrm>
        </p:grpSpPr>
        <p:grpSp>
          <p:nvGrpSpPr>
            <p:cNvPr id="15" name="그룹 14"/>
            <p:cNvGrpSpPr/>
            <p:nvPr/>
          </p:nvGrpSpPr>
          <p:grpSpPr>
            <a:xfrm>
              <a:off x="6441556" y="5396838"/>
              <a:ext cx="596047" cy="596047"/>
              <a:chOff x="10037986" y="163806"/>
              <a:chExt cx="1213018" cy="1213018"/>
            </a:xfrm>
          </p:grpSpPr>
          <p:sp>
            <p:nvSpPr>
              <p:cNvPr id="16" name="눈물 방울 15"/>
              <p:cNvSpPr/>
              <p:nvPr/>
            </p:nvSpPr>
            <p:spPr>
              <a:xfrm rot="8100000">
                <a:off x="10037986" y="163806"/>
                <a:ext cx="1213018" cy="1213018"/>
              </a:xfrm>
              <a:prstGeom prst="teardrop">
                <a:avLst/>
              </a:prstGeom>
              <a:solidFill>
                <a:schemeClr val="bg1">
                  <a:alpha val="70000"/>
                </a:schemeClr>
              </a:solidFill>
              <a:ln w="19050">
                <a:solidFill>
                  <a:srgbClr val="5838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250780" y="376601"/>
                <a:ext cx="787427" cy="787427"/>
              </a:xfrm>
              <a:prstGeom prst="rect">
                <a:avLst/>
              </a:prstGeom>
            </p:spPr>
          </p:pic>
        </p:grpSp>
        <p:sp>
          <p:nvSpPr>
            <p:cNvPr id="25" name="직사각형 24"/>
            <p:cNvSpPr/>
            <p:nvPr/>
          </p:nvSpPr>
          <p:spPr>
            <a:xfrm>
              <a:off x="5995211" y="4404849"/>
              <a:ext cx="148873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bg1"/>
                  </a:solidFill>
                </a:rPr>
                <a:t>이지홍</a:t>
              </a:r>
              <a:endParaRPr lang="en-US" altLang="ko-KR" sz="12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200" dirty="0" err="1">
                  <a:solidFill>
                    <a:schemeClr val="bg1"/>
                  </a:solidFill>
                  <a:ea typeface="야놀자 야체 B" panose="02020603020101020101" pitchFamily="18" charset="-127"/>
                </a:rPr>
                <a:t>Implenentation</a:t>
              </a:r>
              <a:endParaRPr lang="en-US" altLang="ko-KR" sz="900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632935" y="4681848"/>
              <a:ext cx="252754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코딩에 대한 실력이 많이 부족해서 어떻게 구현해 나가야 할지 막막하기만 했는데</a:t>
              </a:r>
              <a:r>
                <a:rPr lang="en-US" altLang="ko-KR" sz="1200" dirty="0">
                  <a:solidFill>
                    <a:schemeClr val="bg1"/>
                  </a:solidFill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팀원들과  함께 찾아가고 물어가면서 했더니 원하는 만큼은 아니었지만 어느정도 결과가 나온 것 같아서 만족합니다</a:t>
              </a:r>
              <a:r>
                <a:rPr lang="en-US" altLang="ko-KR" sz="120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5995211" y="2295585"/>
            <a:ext cx="4127400" cy="1917851"/>
            <a:chOff x="5956100" y="2326786"/>
            <a:chExt cx="4127400" cy="1917851"/>
          </a:xfrm>
        </p:grpSpPr>
        <p:grpSp>
          <p:nvGrpSpPr>
            <p:cNvPr id="12" name="그룹 11"/>
            <p:cNvGrpSpPr/>
            <p:nvPr/>
          </p:nvGrpSpPr>
          <p:grpSpPr>
            <a:xfrm>
              <a:off x="6414875" y="3219837"/>
              <a:ext cx="596047" cy="596047"/>
              <a:chOff x="1552695" y="170392"/>
              <a:chExt cx="1213018" cy="1213018"/>
            </a:xfrm>
          </p:grpSpPr>
          <p:sp>
            <p:nvSpPr>
              <p:cNvPr id="13" name="눈물 방울 12"/>
              <p:cNvSpPr/>
              <p:nvPr/>
            </p:nvSpPr>
            <p:spPr>
              <a:xfrm rot="8100000">
                <a:off x="1552695" y="170392"/>
                <a:ext cx="1213018" cy="1213018"/>
              </a:xfrm>
              <a:prstGeom prst="teardrop">
                <a:avLst/>
              </a:prstGeom>
              <a:solidFill>
                <a:schemeClr val="bg1">
                  <a:alpha val="70000"/>
                </a:schemeClr>
              </a:solidFill>
              <a:ln w="19050">
                <a:solidFill>
                  <a:srgbClr val="5838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14" name="그림 13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18799" y="336496"/>
                <a:ext cx="880809" cy="880809"/>
              </a:xfrm>
              <a:prstGeom prst="rect">
                <a:avLst/>
              </a:prstGeom>
            </p:spPr>
          </p:pic>
        </p:grpSp>
        <p:sp>
          <p:nvSpPr>
            <p:cNvPr id="27" name="직사각형 26"/>
            <p:cNvSpPr/>
            <p:nvPr/>
          </p:nvSpPr>
          <p:spPr>
            <a:xfrm>
              <a:off x="5956100" y="2326786"/>
              <a:ext cx="1513595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 err="1">
                  <a:solidFill>
                    <a:schemeClr val="bg1"/>
                  </a:solidFill>
                </a:rPr>
                <a:t>권이안</a:t>
              </a:r>
              <a:endParaRPr lang="en-US" altLang="ko-KR" sz="12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900" dirty="0">
                  <a:solidFill>
                    <a:schemeClr val="bg1"/>
                  </a:solidFill>
                </a:rPr>
                <a:t>Requirements, </a:t>
              </a:r>
              <a:r>
                <a:rPr lang="ko-KR" altLang="en-US" sz="900" dirty="0">
                  <a:solidFill>
                    <a:schemeClr val="bg1"/>
                  </a:solidFill>
                </a:rPr>
                <a:t>기록자</a:t>
              </a:r>
              <a:endParaRPr lang="en-US" altLang="ko-KR" sz="900" dirty="0">
                <a:solidFill>
                  <a:schemeClr val="bg1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555960" y="2859642"/>
              <a:ext cx="252754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코딩만큼 어려운 게 또 있을까 싶었는데</a:t>
              </a:r>
              <a:r>
                <a:rPr lang="en-US" altLang="ko-KR" sz="1200" dirty="0">
                  <a:solidFill>
                    <a:schemeClr val="bg1"/>
                  </a:solidFill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</a:rPr>
                <a:t>그런 코딩을 체계적이고 집단적으로 만들어 주는 일이 코딩 자체보다 더 어려울 수 있다는 것을 느꼈습니다</a:t>
              </a:r>
              <a:r>
                <a:rPr lang="en-US" altLang="ko-KR" sz="1200" dirty="0">
                  <a:solidFill>
                    <a:schemeClr val="bg1"/>
                  </a:solidFill>
                </a:rPr>
                <a:t>. </a:t>
              </a:r>
              <a:r>
                <a:rPr lang="ko-KR" altLang="en-US" sz="1200" dirty="0">
                  <a:solidFill>
                    <a:schemeClr val="bg1"/>
                  </a:solidFill>
                </a:rPr>
                <a:t>이쪽 업직종이 어떤 느낌이구나 하고 피부로 느낄 수 있었습니다</a:t>
              </a:r>
              <a:r>
                <a:rPr lang="en-US" altLang="ko-KR" sz="120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6038903" y="568549"/>
            <a:ext cx="4121572" cy="1771037"/>
            <a:chOff x="6038903" y="568549"/>
            <a:chExt cx="3825564" cy="1771037"/>
          </a:xfrm>
        </p:grpSpPr>
        <p:grpSp>
          <p:nvGrpSpPr>
            <p:cNvPr id="22" name="그룹 21"/>
            <p:cNvGrpSpPr/>
            <p:nvPr/>
          </p:nvGrpSpPr>
          <p:grpSpPr>
            <a:xfrm>
              <a:off x="6397404" y="1132935"/>
              <a:ext cx="596047" cy="596047"/>
              <a:chOff x="4362742" y="172969"/>
              <a:chExt cx="1213018" cy="1213018"/>
            </a:xfrm>
          </p:grpSpPr>
          <p:sp>
            <p:nvSpPr>
              <p:cNvPr id="23" name="눈물 방울 22"/>
              <p:cNvSpPr/>
              <p:nvPr/>
            </p:nvSpPr>
            <p:spPr>
              <a:xfrm rot="8100000">
                <a:off x="4362742" y="172969"/>
                <a:ext cx="1213018" cy="1213018"/>
              </a:xfrm>
              <a:prstGeom prst="teardrop">
                <a:avLst/>
              </a:prstGeom>
              <a:solidFill>
                <a:schemeClr val="bg1">
                  <a:alpha val="70000"/>
                </a:schemeClr>
              </a:solidFill>
              <a:ln w="15875">
                <a:solidFill>
                  <a:srgbClr val="5838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4" name="그림 23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59300" y="369527"/>
                <a:ext cx="819901" cy="819901"/>
              </a:xfrm>
              <a:prstGeom prst="rect">
                <a:avLst/>
              </a:prstGeom>
            </p:spPr>
          </p:pic>
        </p:grpSp>
        <p:sp>
          <p:nvSpPr>
            <p:cNvPr id="28" name="직사각형 27"/>
            <p:cNvSpPr/>
            <p:nvPr/>
          </p:nvSpPr>
          <p:spPr>
            <a:xfrm>
              <a:off x="6038903" y="568549"/>
              <a:ext cx="1265532" cy="577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 err="1">
                  <a:solidFill>
                    <a:schemeClr val="bg1"/>
                  </a:solidFill>
                </a:rPr>
                <a:t>조금비</a:t>
              </a:r>
              <a:endParaRPr lang="en-US" altLang="ko-KR" sz="1200" b="1" dirty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900" dirty="0">
                  <a:solidFill>
                    <a:schemeClr val="bg1"/>
                  </a:solidFill>
                </a:rPr>
                <a:t>Testing, </a:t>
              </a:r>
              <a:r>
                <a:rPr lang="ko-KR" altLang="en-US" sz="900" dirty="0">
                  <a:solidFill>
                    <a:schemeClr val="bg1"/>
                  </a:solidFill>
                </a:rPr>
                <a:t>테스터</a:t>
              </a:r>
              <a:r>
                <a:rPr lang="en-US" altLang="ko-KR" sz="900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336927" y="769926"/>
              <a:ext cx="252754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생소한 도구들을 가지고 산출물을 다루는 작업에 버거움을 느꼈지만 한 학기 동안 여러 번의 반복을 통해 경험을 쌓으니 이제야 비로소 적응이 되었습니다</a:t>
              </a:r>
              <a:r>
                <a:rPr lang="en-US" altLang="ko-KR" sz="1200" dirty="0">
                  <a:solidFill>
                    <a:schemeClr val="bg1"/>
                  </a:solidFill>
                </a:rPr>
                <a:t>. </a:t>
              </a:r>
              <a:r>
                <a:rPr lang="ko-KR" altLang="en-US" sz="1200" dirty="0">
                  <a:solidFill>
                    <a:schemeClr val="bg1"/>
                  </a:solidFill>
                </a:rPr>
                <a:t>모든 작업이 개인적이지 않았기 때문에 쉬웠다고 할 수는 없겠지만 최대한의 노력을 통해서 결과물을 얻어냈다고 생각합니다</a:t>
              </a:r>
              <a:r>
                <a:rPr lang="en-US" altLang="ko-KR" sz="1200" dirty="0">
                  <a:solidFill>
                    <a:schemeClr val="bg1"/>
                  </a:solidFill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4118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4502118" y="3319871"/>
            <a:ext cx="4458045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i="1" dirty="0">
                <a:solidFill>
                  <a:prstClr val="white"/>
                </a:solidFill>
              </a:rPr>
              <a:t>Team ONE</a:t>
            </a:r>
            <a:r>
              <a:rPr lang="en-US" altLang="ko-KR" sz="3200" dirty="0">
                <a:solidFill>
                  <a:prstClr val="white"/>
                </a:solidFill>
              </a:rPr>
              <a:t> </a:t>
            </a: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240740" y="1481453"/>
            <a:ext cx="7527623" cy="1701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0" b="1" i="1" dirty="0">
                <a:solidFill>
                  <a:prstClr val="white"/>
                </a:solidFill>
              </a:rPr>
              <a:t>Thank you</a:t>
            </a:r>
            <a:r>
              <a:rPr lang="en-US" altLang="ko-KR" sz="8000" b="1" dirty="0">
                <a:solidFill>
                  <a:prstClr val="white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214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9" grpId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3543834" y="2145891"/>
            <a:ext cx="4546128" cy="1820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i="1" dirty="0">
                <a:solidFill>
                  <a:prstClr val="white"/>
                </a:solidFill>
              </a:rPr>
              <a:t> ONE</a:t>
            </a:r>
            <a:r>
              <a:rPr lang="en-US" altLang="ko-KR" sz="4000" b="1" i="1" dirty="0">
                <a:solidFill>
                  <a:prstClr val="white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4000" b="1" i="1" dirty="0">
                <a:solidFill>
                  <a:prstClr val="white"/>
                </a:solidFill>
              </a:rPr>
              <a:t>    역할 및 책임</a:t>
            </a:r>
            <a:endParaRPr lang="en-US" altLang="ko-KR" sz="40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476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6096000" y="5032990"/>
            <a:ext cx="275208" cy="5237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31115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2933700" y="304800"/>
            <a:ext cx="9055100" cy="6350000"/>
          </a:xfrm>
          <a:custGeom>
            <a:avLst/>
            <a:gdLst>
              <a:gd name="connsiteX0" fmla="*/ 8369300 w 8369300"/>
              <a:gd name="connsiteY0" fmla="*/ 0 h 5880100"/>
              <a:gd name="connsiteX1" fmla="*/ 5969000 w 8369300"/>
              <a:gd name="connsiteY1" fmla="*/ 1739900 h 5880100"/>
              <a:gd name="connsiteX2" fmla="*/ 7810500 w 8369300"/>
              <a:gd name="connsiteY2" fmla="*/ 3022600 h 5880100"/>
              <a:gd name="connsiteX3" fmla="*/ 6032500 w 8369300"/>
              <a:gd name="connsiteY3" fmla="*/ 4406900 h 5880100"/>
              <a:gd name="connsiteX4" fmla="*/ 6464300 w 8369300"/>
              <a:gd name="connsiteY4" fmla="*/ 4711700 h 5880100"/>
              <a:gd name="connsiteX5" fmla="*/ 5245100 w 8369300"/>
              <a:gd name="connsiteY5" fmla="*/ 5664200 h 5880100"/>
              <a:gd name="connsiteX6" fmla="*/ 3860800 w 8369300"/>
              <a:gd name="connsiteY6" fmla="*/ 4699000 h 5880100"/>
              <a:gd name="connsiteX7" fmla="*/ 3390900 w 8369300"/>
              <a:gd name="connsiteY7" fmla="*/ 5029200 h 5880100"/>
              <a:gd name="connsiteX8" fmla="*/ 2413000 w 8369300"/>
              <a:gd name="connsiteY8" fmla="*/ 4368800 h 5880100"/>
              <a:gd name="connsiteX9" fmla="*/ 1955800 w 8369300"/>
              <a:gd name="connsiteY9" fmla="*/ 4711700 h 5880100"/>
              <a:gd name="connsiteX10" fmla="*/ 1435100 w 8369300"/>
              <a:gd name="connsiteY10" fmla="*/ 4343400 h 5880100"/>
              <a:gd name="connsiteX11" fmla="*/ 0 w 8369300"/>
              <a:gd name="connsiteY11" fmla="*/ 5397500 h 5880100"/>
              <a:gd name="connsiteX12" fmla="*/ 647700 w 8369300"/>
              <a:gd name="connsiteY12" fmla="*/ 5880100 h 5880100"/>
              <a:gd name="connsiteX0" fmla="*/ 9055100 w 9055100"/>
              <a:gd name="connsiteY0" fmla="*/ 0 h 6388100"/>
              <a:gd name="connsiteX1" fmla="*/ 5969000 w 9055100"/>
              <a:gd name="connsiteY1" fmla="*/ 2247900 h 6388100"/>
              <a:gd name="connsiteX2" fmla="*/ 7810500 w 9055100"/>
              <a:gd name="connsiteY2" fmla="*/ 3530600 h 6388100"/>
              <a:gd name="connsiteX3" fmla="*/ 6032500 w 9055100"/>
              <a:gd name="connsiteY3" fmla="*/ 4914900 h 6388100"/>
              <a:gd name="connsiteX4" fmla="*/ 6464300 w 9055100"/>
              <a:gd name="connsiteY4" fmla="*/ 5219700 h 6388100"/>
              <a:gd name="connsiteX5" fmla="*/ 5245100 w 9055100"/>
              <a:gd name="connsiteY5" fmla="*/ 6172200 h 6388100"/>
              <a:gd name="connsiteX6" fmla="*/ 3860800 w 9055100"/>
              <a:gd name="connsiteY6" fmla="*/ 5207000 h 6388100"/>
              <a:gd name="connsiteX7" fmla="*/ 3390900 w 9055100"/>
              <a:gd name="connsiteY7" fmla="*/ 5537200 h 6388100"/>
              <a:gd name="connsiteX8" fmla="*/ 2413000 w 9055100"/>
              <a:gd name="connsiteY8" fmla="*/ 4876800 h 6388100"/>
              <a:gd name="connsiteX9" fmla="*/ 1955800 w 9055100"/>
              <a:gd name="connsiteY9" fmla="*/ 5219700 h 6388100"/>
              <a:gd name="connsiteX10" fmla="*/ 1435100 w 9055100"/>
              <a:gd name="connsiteY10" fmla="*/ 4851400 h 6388100"/>
              <a:gd name="connsiteX11" fmla="*/ 0 w 9055100"/>
              <a:gd name="connsiteY11" fmla="*/ 5905500 h 6388100"/>
              <a:gd name="connsiteX12" fmla="*/ 647700 w 9055100"/>
              <a:gd name="connsiteY12" fmla="*/ 6388100 h 6388100"/>
              <a:gd name="connsiteX0" fmla="*/ 9055100 w 9055100"/>
              <a:gd name="connsiteY0" fmla="*/ 0 h 6350000"/>
              <a:gd name="connsiteX1" fmla="*/ 5969000 w 9055100"/>
              <a:gd name="connsiteY1" fmla="*/ 2247900 h 6350000"/>
              <a:gd name="connsiteX2" fmla="*/ 7810500 w 9055100"/>
              <a:gd name="connsiteY2" fmla="*/ 3530600 h 6350000"/>
              <a:gd name="connsiteX3" fmla="*/ 6032500 w 9055100"/>
              <a:gd name="connsiteY3" fmla="*/ 4914900 h 6350000"/>
              <a:gd name="connsiteX4" fmla="*/ 6464300 w 9055100"/>
              <a:gd name="connsiteY4" fmla="*/ 5219700 h 6350000"/>
              <a:gd name="connsiteX5" fmla="*/ 5245100 w 9055100"/>
              <a:gd name="connsiteY5" fmla="*/ 6172200 h 6350000"/>
              <a:gd name="connsiteX6" fmla="*/ 3860800 w 9055100"/>
              <a:gd name="connsiteY6" fmla="*/ 5207000 h 6350000"/>
              <a:gd name="connsiteX7" fmla="*/ 3390900 w 9055100"/>
              <a:gd name="connsiteY7" fmla="*/ 5537200 h 6350000"/>
              <a:gd name="connsiteX8" fmla="*/ 2413000 w 9055100"/>
              <a:gd name="connsiteY8" fmla="*/ 4876800 h 6350000"/>
              <a:gd name="connsiteX9" fmla="*/ 1955800 w 9055100"/>
              <a:gd name="connsiteY9" fmla="*/ 5219700 h 6350000"/>
              <a:gd name="connsiteX10" fmla="*/ 1435100 w 9055100"/>
              <a:gd name="connsiteY10" fmla="*/ 4851400 h 6350000"/>
              <a:gd name="connsiteX11" fmla="*/ 0 w 9055100"/>
              <a:gd name="connsiteY11" fmla="*/ 5905500 h 6350000"/>
              <a:gd name="connsiteX12" fmla="*/ 584200 w 9055100"/>
              <a:gd name="connsiteY12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55100" h="6350000">
                <a:moveTo>
                  <a:pt x="9055100" y="0"/>
                </a:moveTo>
                <a:lnTo>
                  <a:pt x="5969000" y="2247900"/>
                </a:lnTo>
                <a:lnTo>
                  <a:pt x="7810500" y="3530600"/>
                </a:lnTo>
                <a:lnTo>
                  <a:pt x="6032500" y="4914900"/>
                </a:lnTo>
                <a:lnTo>
                  <a:pt x="6464300" y="5219700"/>
                </a:lnTo>
                <a:lnTo>
                  <a:pt x="5245100" y="6172200"/>
                </a:lnTo>
                <a:lnTo>
                  <a:pt x="3860800" y="5207000"/>
                </a:lnTo>
                <a:lnTo>
                  <a:pt x="3390900" y="5537200"/>
                </a:lnTo>
                <a:lnTo>
                  <a:pt x="2413000" y="4876800"/>
                </a:lnTo>
                <a:lnTo>
                  <a:pt x="1955800" y="5219700"/>
                </a:lnTo>
                <a:lnTo>
                  <a:pt x="1435100" y="4851400"/>
                </a:lnTo>
                <a:lnTo>
                  <a:pt x="0" y="5905500"/>
                </a:lnTo>
                <a:lnTo>
                  <a:pt x="584200" y="6350000"/>
                </a:lnTo>
              </a:path>
            </a:pathLst>
          </a:custGeom>
          <a:noFill/>
          <a:ln w="123825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1168055" y="1110659"/>
            <a:ext cx="5969343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</a:rPr>
              <a:t>Team ONE </a:t>
            </a:r>
            <a:r>
              <a:rPr lang="ko-KR" altLang="en-US" sz="3600" b="1" i="1" dirty="0">
                <a:solidFill>
                  <a:schemeClr val="bg1"/>
                </a:solidFill>
              </a:rPr>
              <a:t>역할</a:t>
            </a:r>
            <a:endParaRPr lang="en-US" altLang="ko-KR" sz="1000" dirty="0">
              <a:solidFill>
                <a:schemeClr val="bg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741800" y="5032990"/>
            <a:ext cx="206000" cy="2618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20955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441575" y="5915025"/>
            <a:ext cx="379225" cy="14412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13335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6761276" y="4842319"/>
            <a:ext cx="225312" cy="14412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13335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9233071" y="1926610"/>
            <a:ext cx="225312" cy="81350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19685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9450443" y="2402919"/>
            <a:ext cx="225312" cy="4613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19685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9809276" y="5454854"/>
            <a:ext cx="70530" cy="14412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8890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9949770" y="5837168"/>
            <a:ext cx="127680" cy="7785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13335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9879806" y="5646011"/>
            <a:ext cx="522968" cy="14412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13335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0115210" y="5918845"/>
            <a:ext cx="127680" cy="581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88900" dir="18900000" algn="bl" rotWithShape="0">
              <a:prstClr val="black">
                <a:alpha val="40000"/>
              </a:prstClr>
            </a:outerShdw>
          </a:effectLst>
          <a:scene3d>
            <a:camera prst="isometricLeftDown">
              <a:rot lat="2616645" lon="2515450" rev="21444766"/>
            </a:camera>
            <a:lightRig rig="contrasting" dir="t"/>
          </a:scene3d>
          <a:sp3d extrusionH="82550">
            <a:extrusionClr>
              <a:schemeClr val="bg1">
                <a:lumMod val="9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/>
          <p:cNvGrpSpPr/>
          <p:nvPr/>
        </p:nvGrpSpPr>
        <p:grpSpPr>
          <a:xfrm>
            <a:off x="6575908" y="3944324"/>
            <a:ext cx="596047" cy="596047"/>
            <a:chOff x="1552695" y="170392"/>
            <a:chExt cx="1213018" cy="1213018"/>
          </a:xfrm>
        </p:grpSpPr>
        <p:sp>
          <p:nvSpPr>
            <p:cNvPr id="35" name="눈물 방울 34"/>
            <p:cNvSpPr/>
            <p:nvPr/>
          </p:nvSpPr>
          <p:spPr>
            <a:xfrm rot="8100000">
              <a:off x="1552695" y="170392"/>
              <a:ext cx="1213018" cy="1213018"/>
            </a:xfrm>
            <a:prstGeom prst="teardrop">
              <a:avLst/>
            </a:prstGeom>
            <a:solidFill>
              <a:schemeClr val="bg1">
                <a:alpha val="70000"/>
              </a:schemeClr>
            </a:solidFill>
            <a:ln w="19050">
              <a:solidFill>
                <a:srgbClr val="5838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36" name="그림 3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18799" y="336496"/>
              <a:ext cx="880809" cy="880809"/>
            </a:xfrm>
            <a:prstGeom prst="rect">
              <a:avLst/>
            </a:prstGeom>
          </p:spPr>
        </p:pic>
      </p:grpSp>
      <p:grpSp>
        <p:nvGrpSpPr>
          <p:cNvPr id="37" name="그룹 36"/>
          <p:cNvGrpSpPr/>
          <p:nvPr/>
        </p:nvGrpSpPr>
        <p:grpSpPr>
          <a:xfrm>
            <a:off x="9810148" y="4640601"/>
            <a:ext cx="596047" cy="596047"/>
            <a:chOff x="10037986" y="163806"/>
            <a:chExt cx="1213018" cy="1213018"/>
          </a:xfrm>
        </p:grpSpPr>
        <p:sp>
          <p:nvSpPr>
            <p:cNvPr id="38" name="눈물 방울 37"/>
            <p:cNvSpPr/>
            <p:nvPr/>
          </p:nvSpPr>
          <p:spPr>
            <a:xfrm rot="8100000">
              <a:off x="10037986" y="163806"/>
              <a:ext cx="1213018" cy="1213018"/>
            </a:xfrm>
            <a:prstGeom prst="teardrop">
              <a:avLst/>
            </a:prstGeom>
            <a:solidFill>
              <a:schemeClr val="bg1">
                <a:alpha val="70000"/>
              </a:schemeClr>
            </a:solidFill>
            <a:ln w="19050">
              <a:solidFill>
                <a:srgbClr val="5838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39" name="그림 3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50780" y="376601"/>
              <a:ext cx="787427" cy="787427"/>
            </a:xfrm>
            <a:prstGeom prst="rect">
              <a:avLst/>
            </a:prstGeom>
          </p:spPr>
        </p:pic>
      </p:grpSp>
      <p:grpSp>
        <p:nvGrpSpPr>
          <p:cNvPr id="40" name="그룹 39"/>
          <p:cNvGrpSpPr/>
          <p:nvPr/>
        </p:nvGrpSpPr>
        <p:grpSpPr>
          <a:xfrm>
            <a:off x="2263553" y="4930869"/>
            <a:ext cx="596047" cy="596047"/>
            <a:chOff x="7202566" y="170384"/>
            <a:chExt cx="1213018" cy="1213018"/>
          </a:xfrm>
        </p:grpSpPr>
        <p:sp>
          <p:nvSpPr>
            <p:cNvPr id="41" name="눈물 방울 40"/>
            <p:cNvSpPr/>
            <p:nvPr/>
          </p:nvSpPr>
          <p:spPr>
            <a:xfrm rot="8100000">
              <a:off x="7202566" y="170384"/>
              <a:ext cx="1213018" cy="1213018"/>
            </a:xfrm>
            <a:prstGeom prst="teardrop">
              <a:avLst/>
            </a:prstGeom>
            <a:solidFill>
              <a:schemeClr val="bg1">
                <a:alpha val="70000"/>
              </a:schemeClr>
            </a:solidFill>
            <a:ln w="19050">
              <a:solidFill>
                <a:srgbClr val="5838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42" name="그림 4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6539" y="364357"/>
              <a:ext cx="825071" cy="825071"/>
            </a:xfrm>
            <a:prstGeom prst="rect">
              <a:avLst/>
            </a:prstGeom>
          </p:spPr>
        </p:pic>
      </p:grpSp>
      <p:grpSp>
        <p:nvGrpSpPr>
          <p:cNvPr id="43" name="그룹 42"/>
          <p:cNvGrpSpPr/>
          <p:nvPr/>
        </p:nvGrpSpPr>
        <p:grpSpPr>
          <a:xfrm>
            <a:off x="9123294" y="999534"/>
            <a:ext cx="596047" cy="596047"/>
            <a:chOff x="4362742" y="172969"/>
            <a:chExt cx="1213018" cy="1213018"/>
          </a:xfrm>
        </p:grpSpPr>
        <p:sp>
          <p:nvSpPr>
            <p:cNvPr id="44" name="눈물 방울 43"/>
            <p:cNvSpPr/>
            <p:nvPr/>
          </p:nvSpPr>
          <p:spPr>
            <a:xfrm rot="8100000">
              <a:off x="4362742" y="172969"/>
              <a:ext cx="1213018" cy="1213018"/>
            </a:xfrm>
            <a:prstGeom prst="teardrop">
              <a:avLst/>
            </a:prstGeom>
            <a:solidFill>
              <a:schemeClr val="bg1">
                <a:alpha val="70000"/>
              </a:schemeClr>
            </a:solidFill>
            <a:ln w="15875">
              <a:solidFill>
                <a:srgbClr val="5838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45" name="그림 4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9300" y="369527"/>
              <a:ext cx="819901" cy="819901"/>
            </a:xfrm>
            <a:prstGeom prst="rect">
              <a:avLst/>
            </a:prstGeom>
          </p:spPr>
        </p:pic>
      </p:grp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9" name="직사각형 88"/>
          <p:cNvSpPr/>
          <p:nvPr/>
        </p:nvSpPr>
        <p:spPr>
          <a:xfrm>
            <a:off x="5019266" y="3320138"/>
            <a:ext cx="126553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chemeClr val="bg1"/>
                </a:solidFill>
              </a:rPr>
              <a:t>박주원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schemeClr val="bg1"/>
                </a:solidFill>
              </a:rPr>
              <a:t>총괄 </a:t>
            </a:r>
            <a:r>
              <a:rPr lang="en-US" altLang="ko-KR" sz="900" dirty="0">
                <a:solidFill>
                  <a:schemeClr val="bg1"/>
                </a:solidFill>
              </a:rPr>
              <a:t>PM </a:t>
            </a:r>
          </a:p>
        </p:txBody>
      </p:sp>
      <p:sp>
        <p:nvSpPr>
          <p:cNvPr id="90" name="직사각형 89"/>
          <p:cNvSpPr/>
          <p:nvPr/>
        </p:nvSpPr>
        <p:spPr>
          <a:xfrm>
            <a:off x="9363803" y="3648612"/>
            <a:ext cx="14887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chemeClr val="bg1"/>
                </a:solidFill>
              </a:rPr>
              <a:t>이지홍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  <a:ea typeface="야놀자 야체 B" panose="02020603020101020101" pitchFamily="18" charset="-127"/>
              </a:rPr>
              <a:t>Implenentation</a:t>
            </a:r>
            <a:endParaRPr lang="en-US" altLang="ko-KR" sz="900" dirty="0">
              <a:solidFill>
                <a:schemeClr val="bg1"/>
              </a:solidFill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1965392" y="4246846"/>
            <a:ext cx="119236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chemeClr val="bg1"/>
                </a:solidFill>
              </a:rPr>
              <a:t>이은선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schemeClr val="bg1"/>
                </a:solidFill>
              </a:rPr>
              <a:t>Design, </a:t>
            </a:r>
            <a:r>
              <a:rPr lang="ko-KR" altLang="en-US" sz="900" dirty="0">
                <a:solidFill>
                  <a:schemeClr val="bg1"/>
                </a:solidFill>
              </a:rPr>
              <a:t>디자인</a:t>
            </a:r>
            <a:r>
              <a:rPr lang="en-US" altLang="ko-KR" sz="9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2" name="직사각형 91"/>
          <p:cNvSpPr/>
          <p:nvPr/>
        </p:nvSpPr>
        <p:spPr>
          <a:xfrm>
            <a:off x="6117133" y="3051273"/>
            <a:ext cx="1513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 err="1">
                <a:solidFill>
                  <a:schemeClr val="bg1"/>
                </a:solidFill>
              </a:rPr>
              <a:t>권이안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schemeClr val="bg1"/>
                </a:solidFill>
              </a:rPr>
              <a:t>Requirements, </a:t>
            </a:r>
            <a:r>
              <a:rPr lang="ko-KR" altLang="en-US" sz="900" dirty="0">
                <a:solidFill>
                  <a:schemeClr val="bg1"/>
                </a:solidFill>
              </a:rPr>
              <a:t>기록자</a:t>
            </a:r>
            <a:endParaRPr lang="en-US" altLang="ko-KR" sz="900" dirty="0">
              <a:solidFill>
                <a:schemeClr val="bg1"/>
              </a:solidFill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5455859" y="4003835"/>
            <a:ext cx="596047" cy="596047"/>
            <a:chOff x="4362742" y="172969"/>
            <a:chExt cx="1213018" cy="1213018"/>
          </a:xfrm>
        </p:grpSpPr>
        <p:sp>
          <p:nvSpPr>
            <p:cNvPr id="46" name="눈물 방울 45"/>
            <p:cNvSpPr/>
            <p:nvPr/>
          </p:nvSpPr>
          <p:spPr>
            <a:xfrm rot="8100000">
              <a:off x="4362742" y="172969"/>
              <a:ext cx="1213018" cy="1213018"/>
            </a:xfrm>
            <a:prstGeom prst="teardrop">
              <a:avLst/>
            </a:prstGeom>
            <a:solidFill>
              <a:schemeClr val="bg1">
                <a:alpha val="70000"/>
              </a:schemeClr>
            </a:solidFill>
            <a:ln w="15875">
              <a:solidFill>
                <a:srgbClr val="5838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47" name="그림 4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9300" y="369527"/>
              <a:ext cx="819901" cy="819901"/>
            </a:xfrm>
            <a:prstGeom prst="rect">
              <a:avLst/>
            </a:prstGeom>
          </p:spPr>
        </p:pic>
      </p:grpSp>
      <p:sp>
        <p:nvSpPr>
          <p:cNvPr id="51" name="직사각형 50"/>
          <p:cNvSpPr/>
          <p:nvPr/>
        </p:nvSpPr>
        <p:spPr>
          <a:xfrm>
            <a:off x="8764793" y="435148"/>
            <a:ext cx="126553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 err="1">
                <a:solidFill>
                  <a:schemeClr val="bg1"/>
                </a:solidFill>
              </a:rPr>
              <a:t>조금비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schemeClr val="bg1"/>
                </a:solidFill>
              </a:rPr>
              <a:t>Testing, </a:t>
            </a:r>
            <a:r>
              <a:rPr lang="ko-KR" altLang="en-US" sz="900" dirty="0">
                <a:solidFill>
                  <a:schemeClr val="bg1"/>
                </a:solidFill>
              </a:rPr>
              <a:t>테스터</a:t>
            </a:r>
            <a:r>
              <a:rPr lang="en-US" altLang="ko-KR" sz="9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100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9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9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9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1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0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500"/>
                            </p:stCondLst>
                            <p:childTnLst>
                              <p:par>
                                <p:cTn id="8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500"/>
                            </p:stCondLst>
                            <p:childTnLst>
                              <p:par>
                                <p:cTn id="9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60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500"/>
                            </p:stCondLst>
                            <p:childTnLst>
                              <p:par>
                                <p:cTn id="10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0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0" grpId="0"/>
      <p:bldP spid="21" grpId="0" animBg="1"/>
      <p:bldP spid="22" grpId="0" animBg="1"/>
      <p:bldP spid="23" grpId="0" animBg="1"/>
      <p:bldP spid="25" grpId="0" animBg="1"/>
      <p:bldP spid="24" grpId="0" animBg="1"/>
      <p:bldP spid="26" grpId="0" animBg="1"/>
      <p:bldP spid="28" grpId="0" animBg="1"/>
      <p:bldP spid="27" grpId="0" animBg="1"/>
      <p:bldP spid="29" grpId="0" animBg="1"/>
      <p:bldP spid="89" grpId="0"/>
      <p:bldP spid="90" grpId="0"/>
      <p:bldP spid="91" grpId="0"/>
      <p:bldP spid="92" grpId="0"/>
      <p:bldP spid="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3543834" y="2145891"/>
            <a:ext cx="45461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i="1" dirty="0">
                <a:solidFill>
                  <a:prstClr val="white"/>
                </a:solidFill>
              </a:rPr>
              <a:t> TWO</a:t>
            </a:r>
            <a:r>
              <a:rPr lang="en-US" altLang="ko-KR" sz="4000" b="1" i="1" dirty="0">
                <a:solidFill>
                  <a:prstClr val="white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4000" b="1" i="1" dirty="0">
                <a:solidFill>
                  <a:prstClr val="white"/>
                </a:solidFill>
              </a:rPr>
              <a:t>    프로젝트 계획</a:t>
            </a:r>
            <a:endParaRPr lang="en-US" altLang="ko-KR" sz="40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10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558455" y="391409"/>
            <a:ext cx="4458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1" dirty="0">
                <a:solidFill>
                  <a:prstClr val="white"/>
                </a:solidFill>
              </a:rPr>
              <a:t>Team ONE </a:t>
            </a:r>
            <a:r>
              <a:rPr lang="ko-KR" altLang="en-US" sz="2400" b="1" i="1" dirty="0">
                <a:solidFill>
                  <a:prstClr val="white"/>
                </a:solidFill>
              </a:rPr>
              <a:t>프로젝트 목적</a:t>
            </a:r>
            <a:endParaRPr lang="en-US" altLang="ko-KR" sz="7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71600" y="2562874"/>
            <a:ext cx="97197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TO DO(</a:t>
            </a:r>
            <a:r>
              <a:rPr lang="ko-KR" altLang="en-US" sz="2800" dirty="0">
                <a:solidFill>
                  <a:schemeClr val="bg1"/>
                </a:solidFill>
              </a:rPr>
              <a:t>해야 할 일</a:t>
            </a:r>
            <a:r>
              <a:rPr lang="en-US" altLang="ko-KR" sz="2800" dirty="0">
                <a:solidFill>
                  <a:schemeClr val="bg1"/>
                </a:solidFill>
              </a:rPr>
              <a:t>) </a:t>
            </a:r>
            <a:r>
              <a:rPr lang="ko-KR" altLang="en-US" sz="2800" dirty="0">
                <a:solidFill>
                  <a:schemeClr val="bg1"/>
                </a:solidFill>
              </a:rPr>
              <a:t>을 등록하고 관리하는 프로그램을 개발</a:t>
            </a:r>
            <a:r>
              <a:rPr lang="en-US" altLang="ko-KR" sz="28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28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개발 능력보다는 다양한 도구의 사용과 협업에 초점을 둔다</a:t>
            </a:r>
            <a:r>
              <a:rPr lang="en-US" altLang="ko-KR" sz="2800" dirty="0">
                <a:solidFill>
                  <a:schemeClr val="bg1"/>
                </a:solidFill>
              </a:rPr>
              <a:t>.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040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558455" y="391409"/>
            <a:ext cx="4458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1" dirty="0">
                <a:solidFill>
                  <a:prstClr val="white"/>
                </a:solidFill>
              </a:rPr>
              <a:t>Team ONE </a:t>
            </a:r>
            <a:r>
              <a:rPr lang="ko-KR" altLang="en-US" sz="2400" b="1" i="1" dirty="0">
                <a:solidFill>
                  <a:prstClr val="white"/>
                </a:solidFill>
              </a:rPr>
              <a:t>주요 일정</a:t>
            </a:r>
            <a:r>
              <a:rPr lang="en-US" altLang="ko-KR" sz="2400" b="1" i="1" dirty="0">
                <a:solidFill>
                  <a:prstClr val="white"/>
                </a:solidFill>
              </a:rPr>
              <a:t>(</a:t>
            </a:r>
            <a:r>
              <a:rPr lang="ko-KR" altLang="en-US" sz="2400" b="1" i="1" dirty="0" err="1">
                <a:solidFill>
                  <a:prstClr val="white"/>
                </a:solidFill>
              </a:rPr>
              <a:t>간트</a:t>
            </a:r>
            <a:r>
              <a:rPr lang="ko-KR" altLang="en-US" sz="2400" b="1" i="1" dirty="0">
                <a:solidFill>
                  <a:prstClr val="white"/>
                </a:solidFill>
              </a:rPr>
              <a:t> 차트</a:t>
            </a:r>
            <a:r>
              <a:rPr lang="en-US" altLang="ko-KR" sz="2400" b="1" i="1" dirty="0">
                <a:solidFill>
                  <a:prstClr val="white"/>
                </a:solidFill>
              </a:rPr>
              <a:t>)</a:t>
            </a:r>
            <a:endParaRPr lang="en-US" altLang="ko-KR" sz="7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pic>
        <p:nvPicPr>
          <p:cNvPr id="7" name="그림 6"/>
          <p:cNvPicPr/>
          <p:nvPr/>
        </p:nvPicPr>
        <p:blipFill>
          <a:blip r:embed="rId3"/>
          <a:stretch>
            <a:fillRect/>
          </a:stretch>
        </p:blipFill>
        <p:spPr>
          <a:xfrm>
            <a:off x="729140" y="1429149"/>
            <a:ext cx="8574719" cy="444633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43550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558455" y="391409"/>
            <a:ext cx="44580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1" dirty="0">
                <a:solidFill>
                  <a:prstClr val="white"/>
                </a:solidFill>
              </a:rPr>
              <a:t>Team ONE </a:t>
            </a:r>
            <a:r>
              <a:rPr lang="ko-KR" altLang="en-US" sz="2400" b="1" i="1" dirty="0">
                <a:solidFill>
                  <a:prstClr val="white"/>
                </a:solidFill>
              </a:rPr>
              <a:t>주요 일정</a:t>
            </a:r>
            <a:r>
              <a:rPr lang="en-US" altLang="ko-KR" sz="2400" b="1" i="1" dirty="0">
                <a:solidFill>
                  <a:prstClr val="white"/>
                </a:solidFill>
              </a:rPr>
              <a:t>(</a:t>
            </a:r>
            <a:r>
              <a:rPr lang="ko-KR" altLang="en-US" sz="2400" b="1" i="1" dirty="0" err="1">
                <a:solidFill>
                  <a:prstClr val="white"/>
                </a:solidFill>
              </a:rPr>
              <a:t>퍼트</a:t>
            </a:r>
            <a:r>
              <a:rPr lang="ko-KR" altLang="en-US" sz="2400" b="1" i="1" dirty="0">
                <a:solidFill>
                  <a:prstClr val="white"/>
                </a:solidFill>
              </a:rPr>
              <a:t> 차트</a:t>
            </a:r>
            <a:r>
              <a:rPr lang="en-US" altLang="ko-KR" sz="2400" b="1" i="1" dirty="0">
                <a:solidFill>
                  <a:prstClr val="white"/>
                </a:solidFill>
              </a:rPr>
              <a:t>)</a:t>
            </a:r>
            <a:endParaRPr lang="en-US" altLang="ko-KR" sz="7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pic>
        <p:nvPicPr>
          <p:cNvPr id="7" name="그림 6"/>
          <p:cNvPicPr/>
          <p:nvPr/>
        </p:nvPicPr>
        <p:blipFill>
          <a:blip r:embed="rId3"/>
          <a:stretch>
            <a:fillRect/>
          </a:stretch>
        </p:blipFill>
        <p:spPr>
          <a:xfrm>
            <a:off x="558455" y="1642907"/>
            <a:ext cx="9033087" cy="44317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8881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558455" y="391409"/>
            <a:ext cx="5994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1" dirty="0">
                <a:solidFill>
                  <a:prstClr val="white"/>
                </a:solidFill>
              </a:rPr>
              <a:t>Team ONE </a:t>
            </a:r>
            <a:r>
              <a:rPr lang="en-US" altLang="ko-KR" sz="2400" b="1" i="1" dirty="0">
                <a:solidFill>
                  <a:prstClr val="white"/>
                </a:solidFill>
              </a:rPr>
              <a:t>WBS(Work Breakdown Structure)</a:t>
            </a:r>
            <a:endParaRPr lang="en-US" altLang="ko-KR" sz="700" dirty="0">
              <a:solidFill>
                <a:prstClr val="white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662"/>
            </a:avLst>
          </a:prstGeom>
          <a:solidFill>
            <a:srgbClr val="382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9756" y="4594225"/>
            <a:ext cx="3080943" cy="2067629"/>
          </a:xfrm>
          <a:prstGeom prst="rect">
            <a:avLst/>
          </a:prstGeom>
        </p:spPr>
      </p:pic>
      <p:sp>
        <p:nvSpPr>
          <p:cNvPr id="49" name="눈물 방울 48"/>
          <p:cNvSpPr/>
          <p:nvPr/>
        </p:nvSpPr>
        <p:spPr>
          <a:xfrm rot="8100000">
            <a:off x="8993914" y="6189637"/>
            <a:ext cx="162964" cy="162964"/>
          </a:xfrm>
          <a:prstGeom prst="teardrop">
            <a:avLst/>
          </a:prstGeom>
          <a:solidFill>
            <a:srgbClr val="E1339F"/>
          </a:solidFill>
          <a:ln w="19050">
            <a:solidFill>
              <a:srgbClr val="5838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pic>
        <p:nvPicPr>
          <p:cNvPr id="7" name="그림 6"/>
          <p:cNvPicPr/>
          <p:nvPr/>
        </p:nvPicPr>
        <p:blipFill>
          <a:blip r:embed="rId3"/>
          <a:stretch>
            <a:fillRect/>
          </a:stretch>
        </p:blipFill>
        <p:spPr>
          <a:xfrm>
            <a:off x="531913" y="1290372"/>
            <a:ext cx="8428250" cy="50959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54212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3282 -0.04514 L 0.04766 -0.02639 L 0.06094 -0.04375 L 0.08542 -0.0125 L 0.09714 -0.02709 L 0.1336 0.01875 L 0.15964 -0.01806 L 0.15105 -0.02917 L 0.1961 -0.09653 L 0.14922 -0.15556 L 0.23399 -0.26597 " pathEditMode="relative" ptsTypes="AAAAAAAAAAAA">
                                      <p:cBhvr>
                                        <p:cTn id="6" dur="15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1153</TotalTime>
  <Words>714</Words>
  <Application>Microsoft Office PowerPoint</Application>
  <PresentationFormat>와이드스크린</PresentationFormat>
  <Paragraphs>127</Paragraphs>
  <Slides>24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10X10 Bold</vt:lpstr>
      <vt:lpstr>a파도소리</vt:lpstr>
      <vt:lpstr>맑은 고딕</vt:lpstr>
      <vt:lpstr>야놀자 야체 B</vt:lpstr>
      <vt:lpstr>Arial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(1) 요구 사항 명세</vt:lpstr>
      <vt:lpstr>(2) UI 디자인</vt:lpstr>
      <vt:lpstr>(2) UI 디자인</vt:lpstr>
      <vt:lpstr>(2) UI 디자인</vt:lpstr>
      <vt:lpstr>(3) 개발 도구</vt:lpstr>
      <vt:lpstr>(4) 주요 함수 Hashmap이란? </vt:lpstr>
      <vt:lpstr>(5) 시연 영상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조 금비</cp:lastModifiedBy>
  <cp:revision>196</cp:revision>
  <dcterms:created xsi:type="dcterms:W3CDTF">2018-05-09T06:13:43Z</dcterms:created>
  <dcterms:modified xsi:type="dcterms:W3CDTF">2018-06-04T02:48:41Z</dcterms:modified>
</cp:coreProperties>
</file>

<file path=docProps/thumbnail.jpeg>
</file>